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9.xml" ContentType="application/vnd.openxmlformats-officedocument.presentationml.slide+xml"/>
  <Override PartName="/ppt/presentation.xml" ContentType="application/vnd.openxmlformats-officedocument.presentationml.presentation.main+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notesSlides/notesSlide9.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slideLayouts/slideLayout13.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4.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6.xml" ContentType="application/vnd.openxmlformats-officedocument.theme+xml"/>
  <Override PartName="/ppt/theme/theme7.xml" ContentType="application/vnd.openxmlformats-officedocument.theme+xml"/>
  <Override PartName="/ppt/theme/theme5.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59" r:id="rId2"/>
    <p:sldMasterId id="2147483664" r:id="rId3"/>
    <p:sldMasterId id="2147483675" r:id="rId4"/>
    <p:sldMasterId id="2147483670" r:id="rId5"/>
  </p:sldMasterIdLst>
  <p:notesMasterIdLst>
    <p:notesMasterId r:id="rId15"/>
  </p:notesMasterIdLst>
  <p:handoutMasterIdLst>
    <p:handoutMasterId r:id="rId16"/>
  </p:handoutMasterIdLst>
  <p:sldIdLst>
    <p:sldId id="256" r:id="rId6"/>
    <p:sldId id="260" r:id="rId7"/>
    <p:sldId id="297" r:id="rId8"/>
    <p:sldId id="294" r:id="rId9"/>
    <p:sldId id="265" r:id="rId10"/>
    <p:sldId id="299" r:id="rId11"/>
    <p:sldId id="300" r:id="rId12"/>
    <p:sldId id="302" r:id="rId13"/>
    <p:sldId id="301" r:id="rId14"/>
  </p:sldIdLst>
  <p:sldSz cx="9144000" cy="6858000" type="screen4x3"/>
  <p:notesSz cx="6669088" cy="9926638"/>
  <p:defaultTextStyle>
    <a:defPPr>
      <a:defRPr lang="pl-PL"/>
    </a:defPPr>
    <a:lvl1pPr algn="l" rtl="0" fontAlgn="base">
      <a:spcBef>
        <a:spcPct val="0"/>
      </a:spcBef>
      <a:spcAft>
        <a:spcPct val="0"/>
      </a:spcAft>
      <a:defRPr sz="1400" kern="1200">
        <a:solidFill>
          <a:srgbClr val="7FC4E1"/>
        </a:solidFill>
        <a:latin typeface="Myriad Pro" pitchFamily="34" charset="0"/>
        <a:ea typeface="+mn-ea"/>
        <a:cs typeface="+mn-cs"/>
      </a:defRPr>
    </a:lvl1pPr>
    <a:lvl2pPr marL="457200" algn="l" rtl="0" fontAlgn="base">
      <a:spcBef>
        <a:spcPct val="0"/>
      </a:spcBef>
      <a:spcAft>
        <a:spcPct val="0"/>
      </a:spcAft>
      <a:defRPr sz="1400" kern="1200">
        <a:solidFill>
          <a:srgbClr val="7FC4E1"/>
        </a:solidFill>
        <a:latin typeface="Myriad Pro" pitchFamily="34" charset="0"/>
        <a:ea typeface="+mn-ea"/>
        <a:cs typeface="+mn-cs"/>
      </a:defRPr>
    </a:lvl2pPr>
    <a:lvl3pPr marL="914400" algn="l" rtl="0" fontAlgn="base">
      <a:spcBef>
        <a:spcPct val="0"/>
      </a:spcBef>
      <a:spcAft>
        <a:spcPct val="0"/>
      </a:spcAft>
      <a:defRPr sz="1400" kern="1200">
        <a:solidFill>
          <a:srgbClr val="7FC4E1"/>
        </a:solidFill>
        <a:latin typeface="Myriad Pro" pitchFamily="34" charset="0"/>
        <a:ea typeface="+mn-ea"/>
        <a:cs typeface="+mn-cs"/>
      </a:defRPr>
    </a:lvl3pPr>
    <a:lvl4pPr marL="1371600" algn="l" rtl="0" fontAlgn="base">
      <a:spcBef>
        <a:spcPct val="0"/>
      </a:spcBef>
      <a:spcAft>
        <a:spcPct val="0"/>
      </a:spcAft>
      <a:defRPr sz="1400" kern="1200">
        <a:solidFill>
          <a:srgbClr val="7FC4E1"/>
        </a:solidFill>
        <a:latin typeface="Myriad Pro" pitchFamily="34" charset="0"/>
        <a:ea typeface="+mn-ea"/>
        <a:cs typeface="+mn-cs"/>
      </a:defRPr>
    </a:lvl4pPr>
    <a:lvl5pPr marL="1828800" algn="l" rtl="0" fontAlgn="base">
      <a:spcBef>
        <a:spcPct val="0"/>
      </a:spcBef>
      <a:spcAft>
        <a:spcPct val="0"/>
      </a:spcAft>
      <a:defRPr sz="1400" kern="1200">
        <a:solidFill>
          <a:srgbClr val="7FC4E1"/>
        </a:solidFill>
        <a:latin typeface="Myriad Pro" pitchFamily="34" charset="0"/>
        <a:ea typeface="+mn-ea"/>
        <a:cs typeface="+mn-cs"/>
      </a:defRPr>
    </a:lvl5pPr>
    <a:lvl6pPr marL="2286000" algn="l" defTabSz="914400" rtl="0" eaLnBrk="1" latinLnBrk="0" hangingPunct="1">
      <a:defRPr sz="1400" kern="1200">
        <a:solidFill>
          <a:srgbClr val="7FC4E1"/>
        </a:solidFill>
        <a:latin typeface="Myriad Pro" pitchFamily="34" charset="0"/>
        <a:ea typeface="+mn-ea"/>
        <a:cs typeface="+mn-cs"/>
      </a:defRPr>
    </a:lvl6pPr>
    <a:lvl7pPr marL="2743200" algn="l" defTabSz="914400" rtl="0" eaLnBrk="1" latinLnBrk="0" hangingPunct="1">
      <a:defRPr sz="1400" kern="1200">
        <a:solidFill>
          <a:srgbClr val="7FC4E1"/>
        </a:solidFill>
        <a:latin typeface="Myriad Pro" pitchFamily="34" charset="0"/>
        <a:ea typeface="+mn-ea"/>
        <a:cs typeface="+mn-cs"/>
      </a:defRPr>
    </a:lvl7pPr>
    <a:lvl8pPr marL="3200400" algn="l" defTabSz="914400" rtl="0" eaLnBrk="1" latinLnBrk="0" hangingPunct="1">
      <a:defRPr sz="1400" kern="1200">
        <a:solidFill>
          <a:srgbClr val="7FC4E1"/>
        </a:solidFill>
        <a:latin typeface="Myriad Pro" pitchFamily="34" charset="0"/>
        <a:ea typeface="+mn-ea"/>
        <a:cs typeface="+mn-cs"/>
      </a:defRPr>
    </a:lvl8pPr>
    <a:lvl9pPr marL="3657600" algn="l" defTabSz="914400" rtl="0" eaLnBrk="1" latinLnBrk="0" hangingPunct="1">
      <a:defRPr sz="1400" kern="1200">
        <a:solidFill>
          <a:srgbClr val="7FC4E1"/>
        </a:solidFill>
        <a:latin typeface="Myriad Pro"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67"/>
    <a:srgbClr val="008AC4"/>
    <a:srgbClr val="7FC4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31" autoAdjust="0"/>
    <p:restoredTop sz="95552" autoAdjust="0"/>
  </p:normalViewPr>
  <p:slideViewPr>
    <p:cSldViewPr>
      <p:cViewPr varScale="1">
        <p:scale>
          <a:sx n="113" d="100"/>
          <a:sy n="113" d="100"/>
        </p:scale>
        <p:origin x="-1230" y="-102"/>
      </p:cViewPr>
      <p:guideLst>
        <p:guide orient="horz" pos="336"/>
        <p:guide orient="horz" pos="3840"/>
        <p:guide pos="432"/>
        <p:guide pos="53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806" y="1260"/>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customXml" Target="../customXml/item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889938" cy="496331"/>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777607" y="0"/>
            <a:ext cx="2889938" cy="496331"/>
          </a:xfrm>
          <a:prstGeom prst="rect">
            <a:avLst/>
          </a:prstGeom>
        </p:spPr>
        <p:txBody>
          <a:bodyPr vert="horz" lIns="91440" tIns="45720" rIns="91440" bIns="45720" rtlCol="0"/>
          <a:lstStyle>
            <a:lvl1pPr algn="r">
              <a:defRPr sz="1200"/>
            </a:lvl1pPr>
          </a:lstStyle>
          <a:p>
            <a:fld id="{459CF98B-342B-479A-B814-BCA21DC456D2}" type="datetimeFigureOut">
              <a:rPr lang="pl-PL" smtClean="0"/>
              <a:t>2019-11-20</a:t>
            </a:fld>
            <a:endParaRPr lang="pl-PL"/>
          </a:p>
        </p:txBody>
      </p:sp>
      <p:sp>
        <p:nvSpPr>
          <p:cNvPr id="4" name="Symbol zastępczy stopki 3"/>
          <p:cNvSpPr>
            <a:spLocks noGrp="1"/>
          </p:cNvSpPr>
          <p:nvPr>
            <p:ph type="ftr" sz="quarter" idx="2"/>
          </p:nvPr>
        </p:nvSpPr>
        <p:spPr>
          <a:xfrm>
            <a:off x="0" y="9428583"/>
            <a:ext cx="2889938" cy="496331"/>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777607" y="9428583"/>
            <a:ext cx="2889938" cy="496331"/>
          </a:xfrm>
          <a:prstGeom prst="rect">
            <a:avLst/>
          </a:prstGeom>
        </p:spPr>
        <p:txBody>
          <a:bodyPr vert="horz" lIns="91440" tIns="45720" rIns="91440" bIns="45720" rtlCol="0" anchor="b"/>
          <a:lstStyle>
            <a:lvl1pPr algn="r">
              <a:defRPr sz="1200"/>
            </a:lvl1pPr>
          </a:lstStyle>
          <a:p>
            <a:fld id="{DCAD5F13-A8BD-4C58-9972-4CC3F2CD9565}" type="slidenum">
              <a:rPr lang="pl-PL" smtClean="0"/>
              <a:t>‹#›</a:t>
            </a:fld>
            <a:endParaRPr lang="pl-PL"/>
          </a:p>
        </p:txBody>
      </p:sp>
    </p:spTree>
    <p:extLst>
      <p:ext uri="{BB962C8B-B14F-4D97-AF65-F5344CB8AC3E}">
        <p14:creationId xmlns:p14="http://schemas.microsoft.com/office/powerpoint/2010/main" val="19141851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889938" cy="49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pl-PL"/>
          </a:p>
        </p:txBody>
      </p:sp>
      <p:sp>
        <p:nvSpPr>
          <p:cNvPr id="3075" name="Rectangle 3"/>
          <p:cNvSpPr>
            <a:spLocks noGrp="1" noChangeArrowheads="1"/>
          </p:cNvSpPr>
          <p:nvPr>
            <p:ph type="dt" idx="1"/>
          </p:nvPr>
        </p:nvSpPr>
        <p:spPr bwMode="auto">
          <a:xfrm>
            <a:off x="3779150" y="0"/>
            <a:ext cx="2889938" cy="49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pl-PL"/>
          </a:p>
        </p:txBody>
      </p:sp>
      <p:sp>
        <p:nvSpPr>
          <p:cNvPr id="7172" name="Rectangle 4"/>
          <p:cNvSpPr>
            <a:spLocks noGrp="1" noRot="1" noChangeAspect="1" noChangeArrowheads="1" noTextEdit="1"/>
          </p:cNvSpPr>
          <p:nvPr>
            <p:ph type="sldImg" idx="2"/>
          </p:nvPr>
        </p:nvSpPr>
        <p:spPr bwMode="auto">
          <a:xfrm>
            <a:off x="852488" y="744538"/>
            <a:ext cx="4964112" cy="37242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889213" y="4715153"/>
            <a:ext cx="4890665" cy="446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3078" name="Rectangle 6"/>
          <p:cNvSpPr>
            <a:spLocks noGrp="1" noChangeArrowheads="1"/>
          </p:cNvSpPr>
          <p:nvPr>
            <p:ph type="ftr" sz="quarter" idx="4"/>
          </p:nvPr>
        </p:nvSpPr>
        <p:spPr bwMode="auto">
          <a:xfrm>
            <a:off x="0" y="9430307"/>
            <a:ext cx="2889938" cy="49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pl-PL"/>
          </a:p>
        </p:txBody>
      </p:sp>
      <p:sp>
        <p:nvSpPr>
          <p:cNvPr id="3079" name="Rectangle 7"/>
          <p:cNvSpPr>
            <a:spLocks noGrp="1" noChangeArrowheads="1"/>
          </p:cNvSpPr>
          <p:nvPr>
            <p:ph type="sldNum" sz="quarter" idx="5"/>
          </p:nvPr>
        </p:nvSpPr>
        <p:spPr bwMode="auto">
          <a:xfrm>
            <a:off x="3779150" y="9430307"/>
            <a:ext cx="2889938" cy="49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itchFamily="18" charset="0"/>
              </a:defRPr>
            </a:lvl1pPr>
          </a:lstStyle>
          <a:p>
            <a:pPr>
              <a:defRPr/>
            </a:pPr>
            <a:fld id="{82421E9F-CE41-43B2-9F07-AF08F82E4E7D}" type="slidenum">
              <a:rPr lang="pl-PL"/>
              <a:pPr>
                <a:defRPr/>
              </a:pPr>
              <a:t>‹#›</a:t>
            </a:fld>
            <a:endParaRPr lang="pl-PL"/>
          </a:p>
        </p:txBody>
      </p:sp>
    </p:spTree>
    <p:extLst>
      <p:ext uri="{BB962C8B-B14F-4D97-AF65-F5344CB8AC3E}">
        <p14:creationId xmlns:p14="http://schemas.microsoft.com/office/powerpoint/2010/main" val="38631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600" baseline="0" dirty="0" smtClean="0"/>
              <a:t>.</a:t>
            </a:r>
          </a:p>
          <a:p>
            <a:r>
              <a:rPr lang="pl-PL" baseline="0" dirty="0" smtClean="0"/>
              <a:t> </a:t>
            </a:r>
            <a:endParaRPr lang="en-GB" dirty="0"/>
          </a:p>
        </p:txBody>
      </p:sp>
      <p:sp>
        <p:nvSpPr>
          <p:cNvPr id="4" name="Symbol zastępczy numeru slajdu 3"/>
          <p:cNvSpPr>
            <a:spLocks noGrp="1"/>
          </p:cNvSpPr>
          <p:nvPr>
            <p:ph type="sldNum" sz="quarter" idx="10"/>
          </p:nvPr>
        </p:nvSpPr>
        <p:spPr/>
        <p:txBody>
          <a:bodyPr/>
          <a:lstStyle/>
          <a:p>
            <a:pPr>
              <a:defRPr/>
            </a:pPr>
            <a:fld id="{82421E9F-CE41-43B2-9F07-AF08F82E4E7D}" type="slidenum">
              <a:rPr lang="pl-PL" smtClean="0"/>
              <a:pPr>
                <a:defRPr/>
              </a:pPr>
              <a:t>1</a:t>
            </a:fld>
            <a:endParaRPr lang="pl-PL"/>
          </a:p>
        </p:txBody>
      </p:sp>
    </p:spTree>
    <p:extLst>
      <p:ext uri="{BB962C8B-B14F-4D97-AF65-F5344CB8AC3E}">
        <p14:creationId xmlns:p14="http://schemas.microsoft.com/office/powerpoint/2010/main" val="2053338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sz="1600" dirty="0"/>
          </a:p>
        </p:txBody>
      </p:sp>
      <p:sp>
        <p:nvSpPr>
          <p:cNvPr id="4" name="Symbol zastępczy numeru slajdu 3"/>
          <p:cNvSpPr>
            <a:spLocks noGrp="1"/>
          </p:cNvSpPr>
          <p:nvPr>
            <p:ph type="sldNum" sz="quarter" idx="10"/>
          </p:nvPr>
        </p:nvSpPr>
        <p:spPr/>
        <p:txBody>
          <a:bodyPr/>
          <a:lstStyle/>
          <a:p>
            <a:pPr>
              <a:defRPr/>
            </a:pPr>
            <a:fld id="{82421E9F-CE41-43B2-9F07-AF08F82E4E7D}" type="slidenum">
              <a:rPr lang="pl-PL" smtClean="0"/>
              <a:pPr>
                <a:defRPr/>
              </a:pPr>
              <a:t>2</a:t>
            </a:fld>
            <a:endParaRPr lang="pl-PL"/>
          </a:p>
        </p:txBody>
      </p:sp>
    </p:spTree>
    <p:extLst>
      <p:ext uri="{BB962C8B-B14F-4D97-AF65-F5344CB8AC3E}">
        <p14:creationId xmlns:p14="http://schemas.microsoft.com/office/powerpoint/2010/main" val="1674366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sz="1600" b="0" dirty="0"/>
          </a:p>
        </p:txBody>
      </p:sp>
      <p:sp>
        <p:nvSpPr>
          <p:cNvPr id="4" name="Symbol zastępczy numeru slajdu 3"/>
          <p:cNvSpPr>
            <a:spLocks noGrp="1"/>
          </p:cNvSpPr>
          <p:nvPr>
            <p:ph type="sldNum" sz="quarter" idx="10"/>
          </p:nvPr>
        </p:nvSpPr>
        <p:spPr/>
        <p:txBody>
          <a:bodyPr/>
          <a:lstStyle/>
          <a:p>
            <a:pPr>
              <a:defRPr/>
            </a:pPr>
            <a:fld id="{82421E9F-CE41-43B2-9F07-AF08F82E4E7D}" type="slidenum">
              <a:rPr lang="pl-PL" smtClean="0"/>
              <a:pPr>
                <a:defRPr/>
              </a:pPr>
              <a:t>3</a:t>
            </a:fld>
            <a:endParaRPr lang="pl-PL"/>
          </a:p>
        </p:txBody>
      </p:sp>
    </p:spTree>
    <p:extLst>
      <p:ext uri="{BB962C8B-B14F-4D97-AF65-F5344CB8AC3E}">
        <p14:creationId xmlns:p14="http://schemas.microsoft.com/office/powerpoint/2010/main" val="252537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dirty="0"/>
          </a:p>
        </p:txBody>
      </p:sp>
      <p:sp>
        <p:nvSpPr>
          <p:cNvPr id="4" name="Symbol zastępczy numeru slajdu 3"/>
          <p:cNvSpPr>
            <a:spLocks noGrp="1"/>
          </p:cNvSpPr>
          <p:nvPr>
            <p:ph type="sldNum" sz="quarter" idx="10"/>
          </p:nvPr>
        </p:nvSpPr>
        <p:spPr/>
        <p:txBody>
          <a:bodyPr/>
          <a:lstStyle/>
          <a:p>
            <a:pPr>
              <a:defRPr/>
            </a:pPr>
            <a:fld id="{82421E9F-CE41-43B2-9F07-AF08F82E4E7D}" type="slidenum">
              <a:rPr lang="pl-PL" smtClean="0"/>
              <a:pPr>
                <a:defRPr/>
              </a:pPr>
              <a:t>4</a:t>
            </a:fld>
            <a:endParaRPr lang="pl-PL"/>
          </a:p>
        </p:txBody>
      </p:sp>
    </p:spTree>
    <p:extLst>
      <p:ext uri="{BB962C8B-B14F-4D97-AF65-F5344CB8AC3E}">
        <p14:creationId xmlns:p14="http://schemas.microsoft.com/office/powerpoint/2010/main" val="1433287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sz="1600" dirty="0"/>
          </a:p>
        </p:txBody>
      </p:sp>
      <p:sp>
        <p:nvSpPr>
          <p:cNvPr id="4" name="Symbol zastępczy numeru slajdu 3"/>
          <p:cNvSpPr>
            <a:spLocks noGrp="1"/>
          </p:cNvSpPr>
          <p:nvPr>
            <p:ph type="sldNum" sz="quarter" idx="10"/>
          </p:nvPr>
        </p:nvSpPr>
        <p:spPr/>
        <p:txBody>
          <a:bodyPr/>
          <a:lstStyle/>
          <a:p>
            <a:pPr>
              <a:defRPr/>
            </a:pPr>
            <a:fld id="{82421E9F-CE41-43B2-9F07-AF08F82E4E7D}" type="slidenum">
              <a:rPr lang="pl-PL" smtClean="0"/>
              <a:pPr>
                <a:defRPr/>
              </a:pPr>
              <a:t>5</a:t>
            </a:fld>
            <a:endParaRPr lang="pl-PL"/>
          </a:p>
        </p:txBody>
      </p:sp>
    </p:spTree>
    <p:extLst>
      <p:ext uri="{BB962C8B-B14F-4D97-AF65-F5344CB8AC3E}">
        <p14:creationId xmlns:p14="http://schemas.microsoft.com/office/powerpoint/2010/main" val="2915434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sz="1600" dirty="0"/>
          </a:p>
        </p:txBody>
      </p:sp>
      <p:sp>
        <p:nvSpPr>
          <p:cNvPr id="4" name="Symbol zastępczy numeru slajdu 3"/>
          <p:cNvSpPr>
            <a:spLocks noGrp="1"/>
          </p:cNvSpPr>
          <p:nvPr>
            <p:ph type="sldNum" sz="quarter" idx="10"/>
          </p:nvPr>
        </p:nvSpPr>
        <p:spPr/>
        <p:txBody>
          <a:bodyPr/>
          <a:lstStyle/>
          <a:p>
            <a:pPr>
              <a:defRPr/>
            </a:pPr>
            <a:fld id="{82421E9F-CE41-43B2-9F07-AF08F82E4E7D}" type="slidenum">
              <a:rPr lang="pl-PL" smtClean="0"/>
              <a:pPr>
                <a:defRPr/>
              </a:pPr>
              <a:t>6</a:t>
            </a:fld>
            <a:endParaRPr lang="pl-PL"/>
          </a:p>
        </p:txBody>
      </p:sp>
    </p:spTree>
    <p:extLst>
      <p:ext uri="{BB962C8B-B14F-4D97-AF65-F5344CB8AC3E}">
        <p14:creationId xmlns:p14="http://schemas.microsoft.com/office/powerpoint/2010/main" val="4038485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sz="1600" dirty="0"/>
          </a:p>
        </p:txBody>
      </p:sp>
      <p:sp>
        <p:nvSpPr>
          <p:cNvPr id="4" name="Symbol zastępczy numeru slajdu 3"/>
          <p:cNvSpPr>
            <a:spLocks noGrp="1"/>
          </p:cNvSpPr>
          <p:nvPr>
            <p:ph type="sldNum" sz="quarter" idx="10"/>
          </p:nvPr>
        </p:nvSpPr>
        <p:spPr/>
        <p:txBody>
          <a:bodyPr/>
          <a:lstStyle/>
          <a:p>
            <a:pPr>
              <a:defRPr/>
            </a:pPr>
            <a:fld id="{82421E9F-CE41-43B2-9F07-AF08F82E4E7D}" type="slidenum">
              <a:rPr lang="pl-PL" smtClean="0"/>
              <a:pPr>
                <a:defRPr/>
              </a:pPr>
              <a:t>7</a:t>
            </a:fld>
            <a:endParaRPr lang="pl-PL"/>
          </a:p>
        </p:txBody>
      </p:sp>
    </p:spTree>
    <p:extLst>
      <p:ext uri="{BB962C8B-B14F-4D97-AF65-F5344CB8AC3E}">
        <p14:creationId xmlns:p14="http://schemas.microsoft.com/office/powerpoint/2010/main" val="4038485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sz="1600" dirty="0"/>
          </a:p>
        </p:txBody>
      </p:sp>
      <p:sp>
        <p:nvSpPr>
          <p:cNvPr id="4" name="Symbol zastępczy numeru slajdu 3"/>
          <p:cNvSpPr>
            <a:spLocks noGrp="1"/>
          </p:cNvSpPr>
          <p:nvPr>
            <p:ph type="sldNum" sz="quarter" idx="10"/>
          </p:nvPr>
        </p:nvSpPr>
        <p:spPr/>
        <p:txBody>
          <a:bodyPr/>
          <a:lstStyle/>
          <a:p>
            <a:pPr>
              <a:defRPr/>
            </a:pPr>
            <a:fld id="{82421E9F-CE41-43B2-9F07-AF08F82E4E7D}" type="slidenum">
              <a:rPr lang="pl-PL" smtClean="0"/>
              <a:pPr>
                <a:defRPr/>
              </a:pPr>
              <a:t>8</a:t>
            </a:fld>
            <a:endParaRPr lang="pl-PL"/>
          </a:p>
        </p:txBody>
      </p:sp>
    </p:spTree>
    <p:extLst>
      <p:ext uri="{BB962C8B-B14F-4D97-AF65-F5344CB8AC3E}">
        <p14:creationId xmlns:p14="http://schemas.microsoft.com/office/powerpoint/2010/main" val="4038485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82421E9F-CE41-43B2-9F07-AF08F82E4E7D}" type="slidenum">
              <a:rPr lang="pl-PL" smtClean="0"/>
              <a:pPr>
                <a:defRPr/>
              </a:pPr>
              <a:t>9</a:t>
            </a:fld>
            <a:endParaRPr lang="pl-PL"/>
          </a:p>
        </p:txBody>
      </p:sp>
    </p:spTree>
    <p:extLst>
      <p:ext uri="{BB962C8B-B14F-4D97-AF65-F5344CB8AC3E}">
        <p14:creationId xmlns:p14="http://schemas.microsoft.com/office/powerpoint/2010/main" val="1042252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wie kolumny tekstu - wzór tła 1">
    <p:spTree>
      <p:nvGrpSpPr>
        <p:cNvPr id="1" name=""/>
        <p:cNvGrpSpPr/>
        <p:nvPr/>
      </p:nvGrpSpPr>
      <p:grpSpPr>
        <a:xfrm>
          <a:off x="0" y="0"/>
          <a:ext cx="0" cy="0"/>
          <a:chOff x="0" y="0"/>
          <a:chExt cx="0" cy="0"/>
        </a:xfrm>
      </p:grpSpPr>
      <p:sp>
        <p:nvSpPr>
          <p:cNvPr id="9" name="Rectangle 7"/>
          <p:cNvSpPr>
            <a:spLocks noChangeArrowheads="1"/>
          </p:cNvSpPr>
          <p:nvPr userDrawn="1"/>
        </p:nvSpPr>
        <p:spPr bwMode="auto">
          <a:xfrm>
            <a:off x="0" y="304800"/>
            <a:ext cx="685800" cy="6858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0" name="Rectangle 8"/>
          <p:cNvSpPr>
            <a:spLocks noChangeArrowheads="1"/>
          </p:cNvSpPr>
          <p:nvPr userDrawn="1"/>
        </p:nvSpPr>
        <p:spPr bwMode="auto">
          <a:xfrm>
            <a:off x="685800" y="0"/>
            <a:ext cx="1219200" cy="3048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1" name="Rectangle 9"/>
          <p:cNvSpPr>
            <a:spLocks noChangeArrowheads="1"/>
          </p:cNvSpPr>
          <p:nvPr userDrawn="1"/>
        </p:nvSpPr>
        <p:spPr bwMode="auto">
          <a:xfrm>
            <a:off x="8458200" y="1752600"/>
            <a:ext cx="685800" cy="3048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2" name="Rectangle 10"/>
          <p:cNvSpPr>
            <a:spLocks noChangeArrowheads="1"/>
          </p:cNvSpPr>
          <p:nvPr userDrawn="1"/>
        </p:nvSpPr>
        <p:spPr bwMode="auto">
          <a:xfrm>
            <a:off x="8458200" y="4953000"/>
            <a:ext cx="685800" cy="11430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6" name="Symbol zastępczy tytułu 18"/>
          <p:cNvSpPr>
            <a:spLocks noGrp="1"/>
          </p:cNvSpPr>
          <p:nvPr>
            <p:ph type="title"/>
          </p:nvPr>
        </p:nvSpPr>
        <p:spPr>
          <a:xfrm>
            <a:off x="685242" y="548680"/>
            <a:ext cx="7772400" cy="899120"/>
          </a:xfrm>
          <a:prstGeom prst="rect">
            <a:avLst/>
          </a:prstGeom>
        </p:spPr>
        <p:txBody>
          <a:bodyPr vert="horz" lIns="91440" tIns="45720" rIns="91440" bIns="45720" rtlCol="0" anchor="ctr">
            <a:normAutofit/>
          </a:bodyPr>
          <a:lstStyle/>
          <a:p>
            <a:r>
              <a:rPr lang="pl-PL" dirty="0" smtClean="0"/>
              <a:t>Kliknij, aby edytować styl</a:t>
            </a:r>
            <a:endParaRPr lang="pl-PL" dirty="0"/>
          </a:p>
        </p:txBody>
      </p:sp>
      <p:sp>
        <p:nvSpPr>
          <p:cNvPr id="3" name="Symbol zastępczy tekstu 2"/>
          <p:cNvSpPr>
            <a:spLocks noGrp="1"/>
          </p:cNvSpPr>
          <p:nvPr>
            <p:ph type="body" sz="quarter" idx="10"/>
          </p:nvPr>
        </p:nvSpPr>
        <p:spPr>
          <a:xfrm>
            <a:off x="685800" y="1749462"/>
            <a:ext cx="3741738" cy="4333875"/>
          </a:xfrm>
          <a:prstGeom prst="rect">
            <a:avLst/>
          </a:prstGeom>
        </p:spPr>
        <p:txBody>
          <a:bodyPr/>
          <a:lstStyle>
            <a:lvl1pPr>
              <a:defRPr>
                <a:solidFill>
                  <a:srgbClr val="003867"/>
                </a:solidFill>
              </a:defRPr>
            </a:lvl1pPr>
            <a:lvl2pPr>
              <a:defRPr>
                <a:solidFill>
                  <a:srgbClr val="003867"/>
                </a:solidFill>
              </a:defRPr>
            </a:lvl2pPr>
            <a:lvl3pPr>
              <a:defRPr>
                <a:solidFill>
                  <a:srgbClr val="003867"/>
                </a:solidFill>
              </a:defRPr>
            </a:lvl3pPr>
            <a:lvl4pPr>
              <a:defRPr>
                <a:solidFill>
                  <a:srgbClr val="003867"/>
                </a:solidFill>
              </a:defRPr>
            </a:lvl4pPr>
            <a:lvl5pPr>
              <a:defRPr>
                <a:solidFill>
                  <a:srgbClr val="003867"/>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11"/>
          </p:nvPr>
        </p:nvSpPr>
        <p:spPr>
          <a:xfrm>
            <a:off x="4714875" y="1749462"/>
            <a:ext cx="3743325" cy="4343400"/>
          </a:xfrm>
          <a:prstGeom prst="rect">
            <a:avLst/>
          </a:prstGeom>
        </p:spPr>
        <p:txBody>
          <a:bodyPr/>
          <a:lstStyle>
            <a:lvl1pPr>
              <a:defRPr>
                <a:solidFill>
                  <a:srgbClr val="003867"/>
                </a:solidFill>
              </a:defRPr>
            </a:lvl1pPr>
            <a:lvl2pPr>
              <a:defRPr>
                <a:solidFill>
                  <a:srgbClr val="003867"/>
                </a:solidFill>
              </a:defRPr>
            </a:lvl2pPr>
            <a:lvl3pPr>
              <a:defRPr>
                <a:solidFill>
                  <a:srgbClr val="003867"/>
                </a:solidFill>
              </a:defRPr>
            </a:lvl3pPr>
            <a:lvl4pPr>
              <a:defRPr>
                <a:solidFill>
                  <a:srgbClr val="003867"/>
                </a:solidFill>
              </a:defRPr>
            </a:lvl4pPr>
            <a:lvl5pPr>
              <a:defRPr>
                <a:solidFill>
                  <a:srgbClr val="003867"/>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13" name="Symbol zastępczy numeru slajdu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3712C-3F19-453A-8744-A3544A9DA0D1}" type="slidenum">
              <a:rPr lang="pl-PL" smtClean="0"/>
              <a:t>‹#›</a:t>
            </a:fld>
            <a:endParaRPr lang="pl-PL"/>
          </a:p>
        </p:txBody>
      </p:sp>
    </p:spTree>
    <p:extLst>
      <p:ext uri="{BB962C8B-B14F-4D97-AF65-F5344CB8AC3E}">
        <p14:creationId xmlns:p14="http://schemas.microsoft.com/office/powerpoint/2010/main" val="15364629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 duży blok - wzór tła 1">
    <p:spTree>
      <p:nvGrpSpPr>
        <p:cNvPr id="1" name=""/>
        <p:cNvGrpSpPr/>
        <p:nvPr/>
      </p:nvGrpSpPr>
      <p:grpSpPr>
        <a:xfrm>
          <a:off x="0" y="0"/>
          <a:ext cx="0" cy="0"/>
          <a:chOff x="0" y="0"/>
          <a:chExt cx="0" cy="0"/>
        </a:xfrm>
      </p:grpSpPr>
      <p:sp>
        <p:nvSpPr>
          <p:cNvPr id="9" name="Rectangle 7"/>
          <p:cNvSpPr>
            <a:spLocks noChangeArrowheads="1"/>
          </p:cNvSpPr>
          <p:nvPr userDrawn="1"/>
        </p:nvSpPr>
        <p:spPr bwMode="auto">
          <a:xfrm>
            <a:off x="0" y="304800"/>
            <a:ext cx="685800" cy="6858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0" name="Rectangle 8"/>
          <p:cNvSpPr>
            <a:spLocks noChangeArrowheads="1"/>
          </p:cNvSpPr>
          <p:nvPr userDrawn="1"/>
        </p:nvSpPr>
        <p:spPr bwMode="auto">
          <a:xfrm>
            <a:off x="685800" y="0"/>
            <a:ext cx="1219200" cy="3048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1" name="Rectangle 9"/>
          <p:cNvSpPr>
            <a:spLocks noChangeArrowheads="1"/>
          </p:cNvSpPr>
          <p:nvPr userDrawn="1"/>
        </p:nvSpPr>
        <p:spPr bwMode="auto">
          <a:xfrm>
            <a:off x="8458200" y="1752600"/>
            <a:ext cx="685800" cy="3048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2" name="Rectangle 10"/>
          <p:cNvSpPr>
            <a:spLocks noChangeArrowheads="1"/>
          </p:cNvSpPr>
          <p:nvPr userDrawn="1"/>
        </p:nvSpPr>
        <p:spPr bwMode="auto">
          <a:xfrm>
            <a:off x="8458200" y="4953000"/>
            <a:ext cx="685800" cy="11430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8" name="Symbol zastępczy tytułu 18"/>
          <p:cNvSpPr>
            <a:spLocks noGrp="1"/>
          </p:cNvSpPr>
          <p:nvPr>
            <p:ph type="title"/>
          </p:nvPr>
        </p:nvSpPr>
        <p:spPr>
          <a:xfrm>
            <a:off x="685800" y="548680"/>
            <a:ext cx="7772400" cy="899120"/>
          </a:xfrm>
          <a:prstGeom prst="rect">
            <a:avLst/>
          </a:prstGeom>
        </p:spPr>
        <p:txBody>
          <a:bodyPr vert="horz" lIns="91440" tIns="45720" rIns="91440" bIns="45720" rtlCol="0" anchor="ctr">
            <a:normAutofit/>
          </a:bodyPr>
          <a:lstStyle/>
          <a:p>
            <a:r>
              <a:rPr lang="pl-PL" dirty="0" smtClean="0"/>
              <a:t>Kliknij, aby edytować styl</a:t>
            </a:r>
            <a:endParaRPr lang="pl-PL" dirty="0"/>
          </a:p>
        </p:txBody>
      </p:sp>
      <p:sp>
        <p:nvSpPr>
          <p:cNvPr id="5" name="Symbol zastępczy tekstu 4"/>
          <p:cNvSpPr>
            <a:spLocks noGrp="1"/>
          </p:cNvSpPr>
          <p:nvPr>
            <p:ph type="body" sz="quarter" idx="11"/>
          </p:nvPr>
        </p:nvSpPr>
        <p:spPr>
          <a:xfrm>
            <a:off x="685800" y="1755181"/>
            <a:ext cx="7772400" cy="4340819"/>
          </a:xfrm>
          <a:prstGeom prst="rect">
            <a:avLst/>
          </a:prstGeom>
        </p:spPr>
        <p:txBody>
          <a:bodyPr/>
          <a:lstStyle>
            <a:lvl1pPr>
              <a:defRPr>
                <a:solidFill>
                  <a:srgbClr val="003867"/>
                </a:solidFill>
              </a:defRPr>
            </a:lvl1pPr>
            <a:lvl2pPr>
              <a:defRPr>
                <a:solidFill>
                  <a:srgbClr val="003867"/>
                </a:solidFill>
              </a:defRPr>
            </a:lvl2pPr>
            <a:lvl3pPr>
              <a:defRPr>
                <a:solidFill>
                  <a:srgbClr val="003867"/>
                </a:solidFill>
              </a:defRPr>
            </a:lvl3pPr>
            <a:lvl4pPr>
              <a:defRPr>
                <a:solidFill>
                  <a:srgbClr val="003867"/>
                </a:solidFill>
              </a:defRPr>
            </a:lvl4pPr>
            <a:lvl5pPr>
              <a:defRPr>
                <a:solidFill>
                  <a:srgbClr val="003867"/>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13" name="Symbol zastępczy numeru slajdu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3712C-3F19-453A-8744-A3544A9DA0D1}" type="slidenum">
              <a:rPr lang="pl-PL" smtClean="0"/>
              <a:t>‹#›</a:t>
            </a:fld>
            <a:endParaRPr lang="pl-PL"/>
          </a:p>
        </p:txBody>
      </p:sp>
    </p:spTree>
    <p:extLst>
      <p:ext uri="{BB962C8B-B14F-4D97-AF65-F5344CB8AC3E}">
        <p14:creationId xmlns:p14="http://schemas.microsoft.com/office/powerpoint/2010/main" val="228782581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 duży blok - wzór tła 2">
    <p:spTree>
      <p:nvGrpSpPr>
        <p:cNvPr id="1" name=""/>
        <p:cNvGrpSpPr/>
        <p:nvPr/>
      </p:nvGrpSpPr>
      <p:grpSpPr>
        <a:xfrm>
          <a:off x="0" y="0"/>
          <a:ext cx="0" cy="0"/>
          <a:chOff x="0" y="0"/>
          <a:chExt cx="0" cy="0"/>
        </a:xfrm>
      </p:grpSpPr>
      <p:sp>
        <p:nvSpPr>
          <p:cNvPr id="9" name="Rectangle 7"/>
          <p:cNvSpPr>
            <a:spLocks noChangeArrowheads="1"/>
          </p:cNvSpPr>
          <p:nvPr userDrawn="1"/>
        </p:nvSpPr>
        <p:spPr bwMode="auto">
          <a:xfrm>
            <a:off x="8458200" y="6096000"/>
            <a:ext cx="685800" cy="212725"/>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0" name="Rectangle 8"/>
          <p:cNvSpPr>
            <a:spLocks noChangeArrowheads="1"/>
          </p:cNvSpPr>
          <p:nvPr userDrawn="1"/>
        </p:nvSpPr>
        <p:spPr bwMode="auto">
          <a:xfrm>
            <a:off x="0" y="4119563"/>
            <a:ext cx="304800" cy="7620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1" name="Rectangle 9"/>
          <p:cNvSpPr>
            <a:spLocks noChangeArrowheads="1"/>
          </p:cNvSpPr>
          <p:nvPr userDrawn="1"/>
        </p:nvSpPr>
        <p:spPr bwMode="auto">
          <a:xfrm>
            <a:off x="304800" y="4876800"/>
            <a:ext cx="381000" cy="12192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2" name="Rectangle 10"/>
          <p:cNvSpPr>
            <a:spLocks noChangeArrowheads="1"/>
          </p:cNvSpPr>
          <p:nvPr userDrawn="1"/>
        </p:nvSpPr>
        <p:spPr bwMode="auto">
          <a:xfrm>
            <a:off x="8458200" y="1447800"/>
            <a:ext cx="685800" cy="3048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3" name="Rectangle 7"/>
          <p:cNvSpPr>
            <a:spLocks noChangeArrowheads="1"/>
          </p:cNvSpPr>
          <p:nvPr userDrawn="1"/>
        </p:nvSpPr>
        <p:spPr bwMode="auto">
          <a:xfrm>
            <a:off x="-2232" y="302941"/>
            <a:ext cx="685800" cy="212725"/>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5" name="Rectangle 10"/>
          <p:cNvSpPr>
            <a:spLocks noChangeArrowheads="1"/>
          </p:cNvSpPr>
          <p:nvPr userDrawn="1"/>
        </p:nvSpPr>
        <p:spPr bwMode="auto">
          <a:xfrm>
            <a:off x="685800" y="-1859"/>
            <a:ext cx="685800" cy="3048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4" name="Symbol zastępczy tytułu 18"/>
          <p:cNvSpPr>
            <a:spLocks noGrp="1"/>
          </p:cNvSpPr>
          <p:nvPr>
            <p:ph type="title"/>
          </p:nvPr>
        </p:nvSpPr>
        <p:spPr>
          <a:xfrm>
            <a:off x="685800" y="548680"/>
            <a:ext cx="7772400" cy="899120"/>
          </a:xfrm>
          <a:prstGeom prst="rect">
            <a:avLst/>
          </a:prstGeom>
        </p:spPr>
        <p:txBody>
          <a:bodyPr vert="horz" lIns="91440" tIns="45720" rIns="91440" bIns="45720" rtlCol="0" anchor="ctr">
            <a:normAutofit/>
          </a:bodyPr>
          <a:lstStyle/>
          <a:p>
            <a:r>
              <a:rPr lang="pl-PL" dirty="0" smtClean="0"/>
              <a:t>Kliknij, aby edytować styl</a:t>
            </a:r>
            <a:endParaRPr lang="pl-PL" dirty="0"/>
          </a:p>
        </p:txBody>
      </p:sp>
      <p:sp>
        <p:nvSpPr>
          <p:cNvPr id="17" name="Symbol zastępczy tekstu 4"/>
          <p:cNvSpPr>
            <a:spLocks noGrp="1"/>
          </p:cNvSpPr>
          <p:nvPr>
            <p:ph type="body" sz="quarter" idx="11"/>
          </p:nvPr>
        </p:nvSpPr>
        <p:spPr>
          <a:xfrm>
            <a:off x="685800" y="1755181"/>
            <a:ext cx="7772400" cy="4340819"/>
          </a:xfrm>
          <a:prstGeom prst="rect">
            <a:avLst/>
          </a:prstGeom>
        </p:spPr>
        <p:txBody>
          <a:bodyPr/>
          <a:lstStyle>
            <a:lvl1pPr>
              <a:defRPr>
                <a:solidFill>
                  <a:srgbClr val="003867"/>
                </a:solidFill>
              </a:defRPr>
            </a:lvl1pPr>
            <a:lvl2pPr>
              <a:defRPr>
                <a:solidFill>
                  <a:srgbClr val="003867"/>
                </a:solidFill>
              </a:defRPr>
            </a:lvl2pPr>
            <a:lvl3pPr>
              <a:defRPr>
                <a:solidFill>
                  <a:srgbClr val="003867"/>
                </a:solidFill>
              </a:defRPr>
            </a:lvl3pPr>
            <a:lvl4pPr>
              <a:defRPr>
                <a:solidFill>
                  <a:srgbClr val="003867"/>
                </a:solidFill>
              </a:defRPr>
            </a:lvl4pPr>
            <a:lvl5pPr>
              <a:defRPr>
                <a:solidFill>
                  <a:srgbClr val="003867"/>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16" name="Symbol zastępczy numeru slajdu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3712C-3F19-453A-8744-A3544A9DA0D1}" type="slidenum">
              <a:rPr lang="pl-PL" smtClean="0"/>
              <a:t>‹#›</a:t>
            </a:fld>
            <a:endParaRPr lang="pl-PL"/>
          </a:p>
        </p:txBody>
      </p:sp>
    </p:spTree>
    <p:extLst>
      <p:ext uri="{BB962C8B-B14F-4D97-AF65-F5344CB8AC3E}">
        <p14:creationId xmlns:p14="http://schemas.microsoft.com/office/powerpoint/2010/main" val="377943836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duży blok - wzór tła 3">
    <p:spTree>
      <p:nvGrpSpPr>
        <p:cNvPr id="1" name=""/>
        <p:cNvGrpSpPr/>
        <p:nvPr/>
      </p:nvGrpSpPr>
      <p:grpSpPr>
        <a:xfrm>
          <a:off x="0" y="0"/>
          <a:ext cx="0" cy="0"/>
          <a:chOff x="0" y="0"/>
          <a:chExt cx="0" cy="0"/>
        </a:xfrm>
      </p:grpSpPr>
      <p:sp>
        <p:nvSpPr>
          <p:cNvPr id="5" name="Rectangle 7"/>
          <p:cNvSpPr>
            <a:spLocks noChangeArrowheads="1"/>
          </p:cNvSpPr>
          <p:nvPr userDrawn="1"/>
        </p:nvSpPr>
        <p:spPr bwMode="auto">
          <a:xfrm>
            <a:off x="0" y="0"/>
            <a:ext cx="685800" cy="5334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6" name="Rectangle 8"/>
          <p:cNvSpPr>
            <a:spLocks noChangeArrowheads="1"/>
          </p:cNvSpPr>
          <p:nvPr userDrawn="1"/>
        </p:nvSpPr>
        <p:spPr bwMode="auto">
          <a:xfrm>
            <a:off x="7772400" y="0"/>
            <a:ext cx="685800" cy="5334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7" name="Rectangle 9"/>
          <p:cNvSpPr>
            <a:spLocks noChangeArrowheads="1"/>
          </p:cNvSpPr>
          <p:nvPr userDrawn="1"/>
        </p:nvSpPr>
        <p:spPr bwMode="auto">
          <a:xfrm>
            <a:off x="8458200" y="533400"/>
            <a:ext cx="685800" cy="5334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8" name="Rectangle 10"/>
          <p:cNvSpPr>
            <a:spLocks noChangeArrowheads="1"/>
          </p:cNvSpPr>
          <p:nvPr userDrawn="1"/>
        </p:nvSpPr>
        <p:spPr bwMode="auto">
          <a:xfrm>
            <a:off x="8458200" y="6096000"/>
            <a:ext cx="685800" cy="212725"/>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0" name="Symbol zastępczy tytułu 18"/>
          <p:cNvSpPr>
            <a:spLocks noGrp="1"/>
          </p:cNvSpPr>
          <p:nvPr>
            <p:ph type="title"/>
          </p:nvPr>
        </p:nvSpPr>
        <p:spPr>
          <a:xfrm>
            <a:off x="685800" y="548680"/>
            <a:ext cx="7772400" cy="899120"/>
          </a:xfrm>
          <a:prstGeom prst="rect">
            <a:avLst/>
          </a:prstGeom>
        </p:spPr>
        <p:txBody>
          <a:bodyPr vert="horz" lIns="91440" tIns="45720" rIns="91440" bIns="45720" rtlCol="0" anchor="ctr">
            <a:normAutofit/>
          </a:bodyPr>
          <a:lstStyle/>
          <a:p>
            <a:r>
              <a:rPr lang="pl-PL" dirty="0" smtClean="0"/>
              <a:t>Kliknij, aby edytować styl</a:t>
            </a:r>
            <a:endParaRPr lang="pl-PL" dirty="0"/>
          </a:p>
        </p:txBody>
      </p:sp>
      <p:sp>
        <p:nvSpPr>
          <p:cNvPr id="12" name="Symbol zastępczy tekstu 4"/>
          <p:cNvSpPr>
            <a:spLocks noGrp="1"/>
          </p:cNvSpPr>
          <p:nvPr>
            <p:ph type="body" sz="quarter" idx="11"/>
          </p:nvPr>
        </p:nvSpPr>
        <p:spPr>
          <a:xfrm>
            <a:off x="685800" y="1755181"/>
            <a:ext cx="7772400" cy="4340819"/>
          </a:xfrm>
          <a:prstGeom prst="rect">
            <a:avLst/>
          </a:prstGeom>
        </p:spPr>
        <p:txBody>
          <a:bodyPr/>
          <a:lstStyle>
            <a:lvl1pPr>
              <a:defRPr>
                <a:solidFill>
                  <a:srgbClr val="003867"/>
                </a:solidFill>
              </a:defRPr>
            </a:lvl1pPr>
            <a:lvl2pPr>
              <a:defRPr>
                <a:solidFill>
                  <a:srgbClr val="003867"/>
                </a:solidFill>
              </a:defRPr>
            </a:lvl2pPr>
            <a:lvl3pPr>
              <a:defRPr>
                <a:solidFill>
                  <a:srgbClr val="003867"/>
                </a:solidFill>
              </a:defRPr>
            </a:lvl3pPr>
            <a:lvl4pPr>
              <a:defRPr>
                <a:solidFill>
                  <a:srgbClr val="003867"/>
                </a:solidFill>
              </a:defRPr>
            </a:lvl4pPr>
            <a:lvl5pPr>
              <a:defRPr>
                <a:solidFill>
                  <a:srgbClr val="003867"/>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9" name="Symbol zastępczy numeru slajdu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3712C-3F19-453A-8744-A3544A9DA0D1}" type="slidenum">
              <a:rPr lang="pl-PL" smtClean="0"/>
              <a:t>‹#›</a:t>
            </a:fld>
            <a:endParaRPr lang="pl-PL"/>
          </a:p>
        </p:txBody>
      </p:sp>
    </p:spTree>
    <p:extLst>
      <p:ext uri="{BB962C8B-B14F-4D97-AF65-F5344CB8AC3E}">
        <p14:creationId xmlns:p14="http://schemas.microsoft.com/office/powerpoint/2010/main" val="24858325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lajd tytułowy">
    <p:spTree>
      <p:nvGrpSpPr>
        <p:cNvPr id="1" name=""/>
        <p:cNvGrpSpPr/>
        <p:nvPr/>
      </p:nvGrpSpPr>
      <p:grpSpPr>
        <a:xfrm>
          <a:off x="0" y="0"/>
          <a:ext cx="0" cy="0"/>
          <a:chOff x="0" y="0"/>
          <a:chExt cx="0" cy="0"/>
        </a:xfrm>
      </p:grpSpPr>
      <p:sp>
        <p:nvSpPr>
          <p:cNvPr id="9" name="Rectangle 2"/>
          <p:cNvSpPr>
            <a:spLocks noGrp="1" noChangeArrowheads="1"/>
          </p:cNvSpPr>
          <p:nvPr>
            <p:ph type="ctrTitle"/>
          </p:nvPr>
        </p:nvSpPr>
        <p:spPr>
          <a:xfrm>
            <a:off x="685800" y="2590800"/>
            <a:ext cx="7772400" cy="1600200"/>
          </a:xfrm>
          <a:prstGeom prst="rect">
            <a:avLst/>
          </a:prstGeom>
        </p:spPr>
        <p:txBody>
          <a:bodyPr/>
          <a:lstStyle>
            <a:lvl1pPr>
              <a:defRPr>
                <a:solidFill>
                  <a:schemeClr val="bg1"/>
                </a:solidFill>
              </a:defRPr>
            </a:lvl1pPr>
          </a:lstStyle>
          <a:p>
            <a:pPr eaLnBrk="1" hangingPunct="1"/>
            <a:endParaRPr lang="pl-PL" sz="2800" dirty="0" smtClean="0">
              <a:solidFill>
                <a:schemeClr val="bg1"/>
              </a:solidFill>
            </a:endParaRPr>
          </a:p>
        </p:txBody>
      </p:sp>
      <p:sp>
        <p:nvSpPr>
          <p:cNvPr id="13" name="Symbol zastępczy tekstu 12"/>
          <p:cNvSpPr>
            <a:spLocks noGrp="1"/>
          </p:cNvSpPr>
          <p:nvPr>
            <p:ph type="body" sz="quarter" idx="10" hasCustomPrompt="1"/>
          </p:nvPr>
        </p:nvSpPr>
        <p:spPr>
          <a:xfrm>
            <a:off x="3005821" y="5877272"/>
            <a:ext cx="3132358" cy="360040"/>
          </a:xfrm>
          <a:prstGeom prst="rect">
            <a:avLst/>
          </a:prstGeom>
        </p:spPr>
        <p:txBody>
          <a:bodyPr/>
          <a:lstStyle>
            <a:lvl1pPr marL="0" indent="0" algn="ctr">
              <a:buFont typeface="Arial" pitchFamily="34" charset="0"/>
              <a:buNone/>
              <a:defRPr sz="12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err="1" smtClean="0"/>
              <a:t>Warsaw</a:t>
            </a:r>
            <a:r>
              <a:rPr lang="pl-PL" dirty="0" smtClean="0"/>
              <a:t>, 00.00.2015</a:t>
            </a:r>
            <a:endParaRPr lang="pl-PL" dirty="0"/>
          </a:p>
        </p:txBody>
      </p:sp>
      <p:sp>
        <p:nvSpPr>
          <p:cNvPr id="15" name="Symbol zastępczy tekstu 14"/>
          <p:cNvSpPr>
            <a:spLocks noGrp="1"/>
          </p:cNvSpPr>
          <p:nvPr>
            <p:ph type="body" sz="quarter" idx="11"/>
          </p:nvPr>
        </p:nvSpPr>
        <p:spPr>
          <a:xfrm>
            <a:off x="971550" y="4725144"/>
            <a:ext cx="7200900" cy="863600"/>
          </a:xfrm>
          <a:prstGeom prst="rect">
            <a:avLst/>
          </a:prstGeom>
        </p:spPr>
        <p:txBody>
          <a:bodyPr/>
          <a:lstStyle>
            <a:lvl1pPr marL="0" indent="0" algn="ctr">
              <a:buFont typeface="Arial" pitchFamily="34" charset="0"/>
              <a:buNone/>
              <a:defRPr>
                <a:solidFill>
                  <a:schemeClr val="bg1"/>
                </a:solidFill>
              </a:defRPr>
            </a:lvl1pPr>
            <a:lvl2pPr marL="457200" indent="0" algn="ctr">
              <a:buFont typeface="Arial" pitchFamily="34" charset="0"/>
              <a:buNone/>
              <a:defRPr>
                <a:solidFill>
                  <a:schemeClr val="bg1"/>
                </a:solidFill>
              </a:defRPr>
            </a:lvl2pPr>
            <a:lvl3pPr marL="914400" indent="0" algn="ctr">
              <a:buFont typeface="Arial" pitchFamily="34" charset="0"/>
              <a:buNone/>
              <a:defRPr>
                <a:solidFill>
                  <a:schemeClr val="bg1"/>
                </a:solidFill>
              </a:defRPr>
            </a:lvl3pPr>
            <a:lvl4pPr marL="1371600" indent="0" algn="ctr">
              <a:buFont typeface="Arial" pitchFamily="34" charset="0"/>
              <a:buNone/>
              <a:defRPr>
                <a:solidFill>
                  <a:schemeClr val="bg1"/>
                </a:solidFill>
              </a:defRPr>
            </a:lvl4pPr>
            <a:lvl5pPr marL="1828800" indent="0" algn="ctr">
              <a:buFont typeface="Arial" pitchFamily="34" charset="0"/>
              <a:buNone/>
              <a:defRPr>
                <a:solidFill>
                  <a:schemeClr val="bg1"/>
                </a:solidFill>
              </a:defRPr>
            </a:lvl5pPr>
          </a:lstStyle>
          <a:p>
            <a:pPr lvl="0"/>
            <a:endParaRPr lang="pl-PL" dirty="0"/>
          </a:p>
        </p:txBody>
      </p:sp>
    </p:spTree>
    <p:extLst>
      <p:ext uri="{BB962C8B-B14F-4D97-AF65-F5344CB8AC3E}">
        <p14:creationId xmlns:p14="http://schemas.microsoft.com/office/powerpoint/2010/main" val="76796607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wie kolumny tekstu - wzór tła 2">
    <p:spTree>
      <p:nvGrpSpPr>
        <p:cNvPr id="1" name=""/>
        <p:cNvGrpSpPr/>
        <p:nvPr/>
      </p:nvGrpSpPr>
      <p:grpSpPr>
        <a:xfrm>
          <a:off x="0" y="0"/>
          <a:ext cx="0" cy="0"/>
          <a:chOff x="0" y="0"/>
          <a:chExt cx="0" cy="0"/>
        </a:xfrm>
      </p:grpSpPr>
      <p:sp>
        <p:nvSpPr>
          <p:cNvPr id="12" name="Rectangle 17"/>
          <p:cNvSpPr>
            <a:spLocks noChangeArrowheads="1"/>
          </p:cNvSpPr>
          <p:nvPr userDrawn="1"/>
        </p:nvSpPr>
        <p:spPr bwMode="auto">
          <a:xfrm>
            <a:off x="8458200" y="1447800"/>
            <a:ext cx="304800" cy="3048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3" name="Rectangle 18"/>
          <p:cNvSpPr>
            <a:spLocks noChangeArrowheads="1"/>
          </p:cNvSpPr>
          <p:nvPr userDrawn="1"/>
        </p:nvSpPr>
        <p:spPr bwMode="auto">
          <a:xfrm>
            <a:off x="685800" y="0"/>
            <a:ext cx="1219200" cy="5334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4" name="Rectangle 19"/>
          <p:cNvSpPr>
            <a:spLocks noChangeArrowheads="1"/>
          </p:cNvSpPr>
          <p:nvPr userDrawn="1"/>
        </p:nvSpPr>
        <p:spPr bwMode="auto">
          <a:xfrm>
            <a:off x="8763000" y="0"/>
            <a:ext cx="381000" cy="14478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5" name="Rectangle 20"/>
          <p:cNvSpPr>
            <a:spLocks noChangeArrowheads="1"/>
          </p:cNvSpPr>
          <p:nvPr userDrawn="1"/>
        </p:nvSpPr>
        <p:spPr bwMode="auto">
          <a:xfrm>
            <a:off x="8763000" y="5715000"/>
            <a:ext cx="381000" cy="5715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6" name="Rectangle 21"/>
          <p:cNvSpPr>
            <a:spLocks noChangeArrowheads="1"/>
          </p:cNvSpPr>
          <p:nvPr userDrawn="1"/>
        </p:nvSpPr>
        <p:spPr bwMode="auto">
          <a:xfrm>
            <a:off x="8458200" y="4953000"/>
            <a:ext cx="304800" cy="7620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7" name="Rectangle 22"/>
          <p:cNvSpPr>
            <a:spLocks noChangeArrowheads="1"/>
          </p:cNvSpPr>
          <p:nvPr userDrawn="1"/>
        </p:nvSpPr>
        <p:spPr bwMode="auto">
          <a:xfrm>
            <a:off x="0" y="533400"/>
            <a:ext cx="685800" cy="5334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8" name="Symbol zastępczy tytułu 18"/>
          <p:cNvSpPr>
            <a:spLocks noGrp="1"/>
          </p:cNvSpPr>
          <p:nvPr>
            <p:ph type="title"/>
          </p:nvPr>
        </p:nvSpPr>
        <p:spPr>
          <a:xfrm>
            <a:off x="685242" y="548680"/>
            <a:ext cx="7772400" cy="899120"/>
          </a:xfrm>
          <a:prstGeom prst="rect">
            <a:avLst/>
          </a:prstGeom>
        </p:spPr>
        <p:txBody>
          <a:bodyPr vert="horz" lIns="91440" tIns="45720" rIns="91440" bIns="45720" rtlCol="0" anchor="ctr">
            <a:normAutofit/>
          </a:bodyPr>
          <a:lstStyle/>
          <a:p>
            <a:r>
              <a:rPr lang="pl-PL" dirty="0" smtClean="0"/>
              <a:t>Kliknij, aby edytować styl</a:t>
            </a:r>
            <a:endParaRPr lang="pl-PL" dirty="0"/>
          </a:p>
        </p:txBody>
      </p:sp>
      <p:sp>
        <p:nvSpPr>
          <p:cNvPr id="19" name="Symbol zastępczy tekstu 2"/>
          <p:cNvSpPr>
            <a:spLocks noGrp="1"/>
          </p:cNvSpPr>
          <p:nvPr>
            <p:ph type="body" sz="quarter" idx="10"/>
          </p:nvPr>
        </p:nvSpPr>
        <p:spPr>
          <a:xfrm>
            <a:off x="685800" y="1749462"/>
            <a:ext cx="3741738" cy="4333875"/>
          </a:xfrm>
          <a:prstGeom prst="rect">
            <a:avLst/>
          </a:prstGeom>
        </p:spPr>
        <p:txBody>
          <a:bodyPr/>
          <a:lstStyle>
            <a:lvl1pPr>
              <a:defRPr>
                <a:solidFill>
                  <a:srgbClr val="003867"/>
                </a:solidFill>
              </a:defRPr>
            </a:lvl1pPr>
            <a:lvl2pPr>
              <a:defRPr>
                <a:solidFill>
                  <a:srgbClr val="003867"/>
                </a:solidFill>
              </a:defRPr>
            </a:lvl2pPr>
            <a:lvl3pPr>
              <a:defRPr>
                <a:solidFill>
                  <a:srgbClr val="003867"/>
                </a:solidFill>
              </a:defRPr>
            </a:lvl3pPr>
            <a:lvl4pPr>
              <a:defRPr>
                <a:solidFill>
                  <a:srgbClr val="003867"/>
                </a:solidFill>
              </a:defRPr>
            </a:lvl4pPr>
            <a:lvl5pPr>
              <a:defRPr>
                <a:solidFill>
                  <a:srgbClr val="003867"/>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20" name="Symbol zastępczy tekstu 4"/>
          <p:cNvSpPr>
            <a:spLocks noGrp="1"/>
          </p:cNvSpPr>
          <p:nvPr>
            <p:ph type="body" sz="quarter" idx="11"/>
          </p:nvPr>
        </p:nvSpPr>
        <p:spPr>
          <a:xfrm>
            <a:off x="4714875" y="1749462"/>
            <a:ext cx="3743325" cy="4343400"/>
          </a:xfrm>
          <a:prstGeom prst="rect">
            <a:avLst/>
          </a:prstGeom>
        </p:spPr>
        <p:txBody>
          <a:bodyPr/>
          <a:lstStyle>
            <a:lvl1pPr>
              <a:defRPr>
                <a:solidFill>
                  <a:srgbClr val="003867"/>
                </a:solidFill>
              </a:defRPr>
            </a:lvl1pPr>
            <a:lvl2pPr>
              <a:defRPr>
                <a:solidFill>
                  <a:srgbClr val="003867"/>
                </a:solidFill>
              </a:defRPr>
            </a:lvl2pPr>
            <a:lvl3pPr>
              <a:defRPr>
                <a:solidFill>
                  <a:srgbClr val="003867"/>
                </a:solidFill>
              </a:defRPr>
            </a:lvl3pPr>
            <a:lvl4pPr>
              <a:defRPr>
                <a:solidFill>
                  <a:srgbClr val="003867"/>
                </a:solidFill>
              </a:defRPr>
            </a:lvl4pPr>
            <a:lvl5pPr>
              <a:defRPr>
                <a:solidFill>
                  <a:srgbClr val="003867"/>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11" name="Symbol zastępczy numeru slajdu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3712C-3F19-453A-8744-A3544A9DA0D1}" type="slidenum">
              <a:rPr lang="pl-PL" smtClean="0"/>
              <a:t>‹#›</a:t>
            </a:fld>
            <a:endParaRPr lang="pl-PL"/>
          </a:p>
        </p:txBody>
      </p:sp>
    </p:spTree>
    <p:extLst>
      <p:ext uri="{BB962C8B-B14F-4D97-AF65-F5344CB8AC3E}">
        <p14:creationId xmlns:p14="http://schemas.microsoft.com/office/powerpoint/2010/main" val="15772405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wie kolumny tekstu - wzór tła 3">
    <p:spTree>
      <p:nvGrpSpPr>
        <p:cNvPr id="1" name=""/>
        <p:cNvGrpSpPr/>
        <p:nvPr/>
      </p:nvGrpSpPr>
      <p:grpSpPr>
        <a:xfrm>
          <a:off x="0" y="0"/>
          <a:ext cx="0" cy="0"/>
          <a:chOff x="0" y="0"/>
          <a:chExt cx="0" cy="0"/>
        </a:xfrm>
      </p:grpSpPr>
      <p:sp>
        <p:nvSpPr>
          <p:cNvPr id="5" name="Rectangle 7"/>
          <p:cNvSpPr>
            <a:spLocks noChangeArrowheads="1"/>
          </p:cNvSpPr>
          <p:nvPr userDrawn="1"/>
        </p:nvSpPr>
        <p:spPr bwMode="auto">
          <a:xfrm>
            <a:off x="0" y="0"/>
            <a:ext cx="685800" cy="5334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6" name="Rectangle 8"/>
          <p:cNvSpPr>
            <a:spLocks noChangeArrowheads="1"/>
          </p:cNvSpPr>
          <p:nvPr userDrawn="1"/>
        </p:nvSpPr>
        <p:spPr bwMode="auto">
          <a:xfrm>
            <a:off x="7772400" y="0"/>
            <a:ext cx="685800" cy="5334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7" name="Rectangle 9"/>
          <p:cNvSpPr>
            <a:spLocks noChangeArrowheads="1"/>
          </p:cNvSpPr>
          <p:nvPr userDrawn="1"/>
        </p:nvSpPr>
        <p:spPr bwMode="auto">
          <a:xfrm>
            <a:off x="8458200" y="533400"/>
            <a:ext cx="685800" cy="5334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8" name="Rectangle 10"/>
          <p:cNvSpPr>
            <a:spLocks noChangeArrowheads="1"/>
          </p:cNvSpPr>
          <p:nvPr userDrawn="1"/>
        </p:nvSpPr>
        <p:spPr bwMode="auto">
          <a:xfrm>
            <a:off x="8458200" y="6096000"/>
            <a:ext cx="685800" cy="212725"/>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9" name="Symbol zastępczy tytułu 18"/>
          <p:cNvSpPr>
            <a:spLocks noGrp="1"/>
          </p:cNvSpPr>
          <p:nvPr>
            <p:ph type="title"/>
          </p:nvPr>
        </p:nvSpPr>
        <p:spPr>
          <a:xfrm>
            <a:off x="685242" y="548680"/>
            <a:ext cx="7772400" cy="899120"/>
          </a:xfrm>
          <a:prstGeom prst="rect">
            <a:avLst/>
          </a:prstGeom>
        </p:spPr>
        <p:txBody>
          <a:bodyPr vert="horz" lIns="91440" tIns="45720" rIns="91440" bIns="45720" rtlCol="0" anchor="ctr">
            <a:normAutofit/>
          </a:bodyPr>
          <a:lstStyle/>
          <a:p>
            <a:r>
              <a:rPr lang="pl-PL" dirty="0" smtClean="0"/>
              <a:t>Kliknij, aby edytować styl</a:t>
            </a:r>
            <a:endParaRPr lang="pl-PL" dirty="0"/>
          </a:p>
        </p:txBody>
      </p:sp>
      <p:sp>
        <p:nvSpPr>
          <p:cNvPr id="14" name="Symbol zastępczy tekstu 2"/>
          <p:cNvSpPr>
            <a:spLocks noGrp="1"/>
          </p:cNvSpPr>
          <p:nvPr>
            <p:ph type="body" sz="quarter" idx="10"/>
          </p:nvPr>
        </p:nvSpPr>
        <p:spPr>
          <a:xfrm>
            <a:off x="685800" y="1749462"/>
            <a:ext cx="3741738" cy="4333875"/>
          </a:xfrm>
          <a:prstGeom prst="rect">
            <a:avLst/>
          </a:prstGeom>
        </p:spPr>
        <p:txBody>
          <a:bodyPr/>
          <a:lstStyle>
            <a:lvl1pPr>
              <a:defRPr>
                <a:solidFill>
                  <a:srgbClr val="003867"/>
                </a:solidFill>
              </a:defRPr>
            </a:lvl1pPr>
            <a:lvl2pPr>
              <a:defRPr>
                <a:solidFill>
                  <a:srgbClr val="003867"/>
                </a:solidFill>
              </a:defRPr>
            </a:lvl2pPr>
            <a:lvl3pPr>
              <a:defRPr>
                <a:solidFill>
                  <a:srgbClr val="003867"/>
                </a:solidFill>
              </a:defRPr>
            </a:lvl3pPr>
            <a:lvl4pPr>
              <a:defRPr>
                <a:solidFill>
                  <a:srgbClr val="003867"/>
                </a:solidFill>
              </a:defRPr>
            </a:lvl4pPr>
            <a:lvl5pPr>
              <a:defRPr>
                <a:solidFill>
                  <a:srgbClr val="003867"/>
                </a:solidFill>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15" name="Symbol zastępczy tekstu 4"/>
          <p:cNvSpPr>
            <a:spLocks noGrp="1"/>
          </p:cNvSpPr>
          <p:nvPr>
            <p:ph type="body" sz="quarter" idx="11"/>
          </p:nvPr>
        </p:nvSpPr>
        <p:spPr>
          <a:xfrm>
            <a:off x="4714875" y="1749462"/>
            <a:ext cx="3743325" cy="4343400"/>
          </a:xfrm>
          <a:prstGeom prst="rect">
            <a:avLst/>
          </a:prstGeom>
        </p:spPr>
        <p:txBody>
          <a:bodyPr/>
          <a:lstStyle>
            <a:lvl1pPr>
              <a:defRPr>
                <a:solidFill>
                  <a:srgbClr val="003867"/>
                </a:solidFill>
              </a:defRPr>
            </a:lvl1pPr>
            <a:lvl2pPr>
              <a:defRPr>
                <a:solidFill>
                  <a:srgbClr val="003867"/>
                </a:solidFill>
              </a:defRPr>
            </a:lvl2pPr>
            <a:lvl3pPr>
              <a:defRPr>
                <a:solidFill>
                  <a:srgbClr val="003867"/>
                </a:solidFill>
              </a:defRPr>
            </a:lvl3pPr>
            <a:lvl4pPr>
              <a:defRPr>
                <a:solidFill>
                  <a:srgbClr val="003867"/>
                </a:solidFill>
              </a:defRPr>
            </a:lvl4pPr>
            <a:lvl5pPr>
              <a:defRPr>
                <a:solidFill>
                  <a:srgbClr val="003867"/>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10" name="Symbol zastępczy numeru slajdu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3712C-3F19-453A-8744-A3544A9DA0D1}" type="slidenum">
              <a:rPr lang="pl-PL" smtClean="0"/>
              <a:t>‹#›</a:t>
            </a:fld>
            <a:endParaRPr lang="pl-PL"/>
          </a:p>
        </p:txBody>
      </p:sp>
    </p:spTree>
    <p:extLst>
      <p:ext uri="{BB962C8B-B14F-4D97-AF65-F5344CB8AC3E}">
        <p14:creationId xmlns:p14="http://schemas.microsoft.com/office/powerpoint/2010/main" val="296429160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 i grafika - wzór tła 1">
    <p:spTree>
      <p:nvGrpSpPr>
        <p:cNvPr id="1" name=""/>
        <p:cNvGrpSpPr/>
        <p:nvPr/>
      </p:nvGrpSpPr>
      <p:grpSpPr>
        <a:xfrm>
          <a:off x="0" y="0"/>
          <a:ext cx="0" cy="0"/>
          <a:chOff x="0" y="0"/>
          <a:chExt cx="0" cy="0"/>
        </a:xfrm>
      </p:grpSpPr>
      <p:sp>
        <p:nvSpPr>
          <p:cNvPr id="12" name="Rectangle 17"/>
          <p:cNvSpPr>
            <a:spLocks noChangeArrowheads="1"/>
          </p:cNvSpPr>
          <p:nvPr userDrawn="1"/>
        </p:nvSpPr>
        <p:spPr bwMode="auto">
          <a:xfrm>
            <a:off x="8458200" y="1447800"/>
            <a:ext cx="304800" cy="3048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3" name="Rectangle 18"/>
          <p:cNvSpPr>
            <a:spLocks noChangeArrowheads="1"/>
          </p:cNvSpPr>
          <p:nvPr userDrawn="1"/>
        </p:nvSpPr>
        <p:spPr bwMode="auto">
          <a:xfrm>
            <a:off x="685800" y="0"/>
            <a:ext cx="1219200" cy="5334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4" name="Rectangle 19"/>
          <p:cNvSpPr>
            <a:spLocks noChangeArrowheads="1"/>
          </p:cNvSpPr>
          <p:nvPr userDrawn="1"/>
        </p:nvSpPr>
        <p:spPr bwMode="auto">
          <a:xfrm>
            <a:off x="8763000" y="0"/>
            <a:ext cx="381000" cy="14478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5" name="Rectangle 20"/>
          <p:cNvSpPr>
            <a:spLocks noChangeArrowheads="1"/>
          </p:cNvSpPr>
          <p:nvPr userDrawn="1"/>
        </p:nvSpPr>
        <p:spPr bwMode="auto">
          <a:xfrm>
            <a:off x="8763000" y="5715000"/>
            <a:ext cx="381000" cy="5715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6" name="Rectangle 21"/>
          <p:cNvSpPr>
            <a:spLocks noChangeArrowheads="1"/>
          </p:cNvSpPr>
          <p:nvPr userDrawn="1"/>
        </p:nvSpPr>
        <p:spPr bwMode="auto">
          <a:xfrm>
            <a:off x="8458200" y="4953000"/>
            <a:ext cx="304800" cy="7620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7" name="Rectangle 22"/>
          <p:cNvSpPr>
            <a:spLocks noChangeArrowheads="1"/>
          </p:cNvSpPr>
          <p:nvPr userDrawn="1"/>
        </p:nvSpPr>
        <p:spPr bwMode="auto">
          <a:xfrm>
            <a:off x="0" y="533400"/>
            <a:ext cx="685800" cy="5334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8" name="Symbol zastępczy zawartości 2"/>
          <p:cNvSpPr>
            <a:spLocks noGrp="1"/>
          </p:cNvSpPr>
          <p:nvPr>
            <p:ph sz="quarter" idx="10"/>
          </p:nvPr>
        </p:nvSpPr>
        <p:spPr>
          <a:xfrm>
            <a:off x="4716016" y="1752600"/>
            <a:ext cx="3742184" cy="4343400"/>
          </a:xfrm>
          <a:prstGeom prst="rect">
            <a:avLst/>
          </a:prstGeom>
        </p:spPr>
        <p:txBody>
          <a:bodyPr/>
          <a:lstStyle>
            <a:lvl1pPr>
              <a:defRPr>
                <a:solidFill>
                  <a:srgbClr val="003867"/>
                </a:solidFill>
              </a:defRPr>
            </a:lvl1pPr>
            <a:lvl2pPr>
              <a:defRPr>
                <a:solidFill>
                  <a:srgbClr val="003867"/>
                </a:solidFill>
              </a:defRPr>
            </a:lvl2pPr>
            <a:lvl3pPr>
              <a:defRPr>
                <a:solidFill>
                  <a:srgbClr val="003867"/>
                </a:solidFill>
              </a:defRPr>
            </a:lvl3pPr>
            <a:lvl4pPr>
              <a:defRPr>
                <a:solidFill>
                  <a:srgbClr val="003867"/>
                </a:solidFill>
              </a:defRPr>
            </a:lvl4pPr>
            <a:lvl5pPr>
              <a:defRPr>
                <a:solidFill>
                  <a:srgbClr val="003867"/>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9" name="Symbol zastępczy tytułu 18"/>
          <p:cNvSpPr>
            <a:spLocks noGrp="1"/>
          </p:cNvSpPr>
          <p:nvPr>
            <p:ph type="title"/>
          </p:nvPr>
        </p:nvSpPr>
        <p:spPr>
          <a:xfrm>
            <a:off x="685242" y="548680"/>
            <a:ext cx="7772400" cy="899120"/>
          </a:xfrm>
          <a:prstGeom prst="rect">
            <a:avLst/>
          </a:prstGeom>
        </p:spPr>
        <p:txBody>
          <a:bodyPr vert="horz" lIns="91440" tIns="45720" rIns="91440" bIns="45720" rtlCol="0" anchor="ctr">
            <a:normAutofit/>
          </a:bodyPr>
          <a:lstStyle/>
          <a:p>
            <a:r>
              <a:rPr lang="pl-PL" dirty="0" smtClean="0"/>
              <a:t>Kliknij, aby edytować styl</a:t>
            </a:r>
            <a:endParaRPr lang="pl-PL" dirty="0"/>
          </a:p>
        </p:txBody>
      </p:sp>
      <p:sp>
        <p:nvSpPr>
          <p:cNvPr id="3" name="Symbol zastępczy tekstu 2"/>
          <p:cNvSpPr>
            <a:spLocks noGrp="1"/>
          </p:cNvSpPr>
          <p:nvPr>
            <p:ph type="body" sz="quarter" idx="11"/>
          </p:nvPr>
        </p:nvSpPr>
        <p:spPr>
          <a:xfrm>
            <a:off x="685800" y="1752600"/>
            <a:ext cx="3743325" cy="4343400"/>
          </a:xfrm>
          <a:prstGeom prst="rect">
            <a:avLst/>
          </a:prstGeom>
        </p:spPr>
        <p:txBody>
          <a:bodyPr/>
          <a:lstStyle>
            <a:lvl1pPr>
              <a:defRPr>
                <a:solidFill>
                  <a:srgbClr val="003867"/>
                </a:solidFill>
              </a:defRPr>
            </a:lvl1pPr>
            <a:lvl2pPr>
              <a:defRPr>
                <a:solidFill>
                  <a:srgbClr val="003867"/>
                </a:solidFill>
              </a:defRPr>
            </a:lvl2pPr>
            <a:lvl3pPr>
              <a:defRPr>
                <a:solidFill>
                  <a:srgbClr val="003867"/>
                </a:solidFill>
              </a:defRPr>
            </a:lvl3pPr>
            <a:lvl4pPr>
              <a:defRPr>
                <a:solidFill>
                  <a:srgbClr val="003867"/>
                </a:solidFill>
              </a:defRPr>
            </a:lvl4pPr>
            <a:lvl5pPr>
              <a:defRPr>
                <a:solidFill>
                  <a:srgbClr val="003867"/>
                </a:solidFill>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11" name="Symbol zastępczy numeru slajdu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3712C-3F19-453A-8744-A3544A9DA0D1}" type="slidenum">
              <a:rPr lang="pl-PL" smtClean="0"/>
              <a:t>‹#›</a:t>
            </a:fld>
            <a:endParaRPr lang="pl-PL"/>
          </a:p>
        </p:txBody>
      </p:sp>
    </p:spTree>
    <p:extLst>
      <p:ext uri="{BB962C8B-B14F-4D97-AF65-F5344CB8AC3E}">
        <p14:creationId xmlns:p14="http://schemas.microsoft.com/office/powerpoint/2010/main" val="218658767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 i grafika - wzór tła 2">
    <p:spTree>
      <p:nvGrpSpPr>
        <p:cNvPr id="1" name=""/>
        <p:cNvGrpSpPr/>
        <p:nvPr/>
      </p:nvGrpSpPr>
      <p:grpSpPr>
        <a:xfrm>
          <a:off x="0" y="0"/>
          <a:ext cx="0" cy="0"/>
          <a:chOff x="0" y="0"/>
          <a:chExt cx="0" cy="0"/>
        </a:xfrm>
      </p:grpSpPr>
      <p:sp>
        <p:nvSpPr>
          <p:cNvPr id="9" name="Rectangle 7"/>
          <p:cNvSpPr>
            <a:spLocks noChangeArrowheads="1"/>
          </p:cNvSpPr>
          <p:nvPr userDrawn="1"/>
        </p:nvSpPr>
        <p:spPr bwMode="auto">
          <a:xfrm>
            <a:off x="8458200" y="6096000"/>
            <a:ext cx="685800" cy="212725"/>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0" name="Rectangle 8"/>
          <p:cNvSpPr>
            <a:spLocks noChangeArrowheads="1"/>
          </p:cNvSpPr>
          <p:nvPr userDrawn="1"/>
        </p:nvSpPr>
        <p:spPr bwMode="auto">
          <a:xfrm>
            <a:off x="0" y="4119563"/>
            <a:ext cx="304800" cy="7620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1" name="Rectangle 9"/>
          <p:cNvSpPr>
            <a:spLocks noChangeArrowheads="1"/>
          </p:cNvSpPr>
          <p:nvPr userDrawn="1"/>
        </p:nvSpPr>
        <p:spPr bwMode="auto">
          <a:xfrm>
            <a:off x="304800" y="4876800"/>
            <a:ext cx="381000" cy="12192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2" name="Rectangle 10"/>
          <p:cNvSpPr>
            <a:spLocks noChangeArrowheads="1"/>
          </p:cNvSpPr>
          <p:nvPr userDrawn="1"/>
        </p:nvSpPr>
        <p:spPr bwMode="auto">
          <a:xfrm>
            <a:off x="8458200" y="1447800"/>
            <a:ext cx="685800" cy="3048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3" name="Rectangle 7"/>
          <p:cNvSpPr>
            <a:spLocks noChangeArrowheads="1"/>
          </p:cNvSpPr>
          <p:nvPr userDrawn="1"/>
        </p:nvSpPr>
        <p:spPr bwMode="auto">
          <a:xfrm>
            <a:off x="-2232" y="302941"/>
            <a:ext cx="685800" cy="212725"/>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5" name="Rectangle 10"/>
          <p:cNvSpPr>
            <a:spLocks noChangeArrowheads="1"/>
          </p:cNvSpPr>
          <p:nvPr userDrawn="1"/>
        </p:nvSpPr>
        <p:spPr bwMode="auto">
          <a:xfrm>
            <a:off x="685800" y="-1859"/>
            <a:ext cx="685800" cy="3048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4" name="Symbol zastępczy tytułu 18"/>
          <p:cNvSpPr>
            <a:spLocks noGrp="1"/>
          </p:cNvSpPr>
          <p:nvPr>
            <p:ph type="title"/>
          </p:nvPr>
        </p:nvSpPr>
        <p:spPr>
          <a:xfrm>
            <a:off x="685242" y="548680"/>
            <a:ext cx="7772400" cy="899120"/>
          </a:xfrm>
          <a:prstGeom prst="rect">
            <a:avLst/>
          </a:prstGeom>
        </p:spPr>
        <p:txBody>
          <a:bodyPr vert="horz" lIns="91440" tIns="45720" rIns="91440" bIns="45720" rtlCol="0" anchor="ctr">
            <a:normAutofit/>
          </a:bodyPr>
          <a:lstStyle/>
          <a:p>
            <a:r>
              <a:rPr lang="pl-PL" dirty="0" smtClean="0"/>
              <a:t>Kliknij, aby edytować styl</a:t>
            </a:r>
            <a:endParaRPr lang="pl-PL" dirty="0"/>
          </a:p>
        </p:txBody>
      </p:sp>
      <p:sp>
        <p:nvSpPr>
          <p:cNvPr id="17" name="Symbol zastępczy zawartości 2"/>
          <p:cNvSpPr>
            <a:spLocks noGrp="1"/>
          </p:cNvSpPr>
          <p:nvPr>
            <p:ph sz="quarter" idx="10"/>
          </p:nvPr>
        </p:nvSpPr>
        <p:spPr>
          <a:xfrm>
            <a:off x="4716016" y="1752600"/>
            <a:ext cx="3742184" cy="4343400"/>
          </a:xfrm>
          <a:prstGeom prst="rect">
            <a:avLst/>
          </a:prstGeom>
        </p:spPr>
        <p:txBody>
          <a:bodyPr/>
          <a:lstStyle>
            <a:lvl1pPr>
              <a:defRPr>
                <a:solidFill>
                  <a:srgbClr val="003867"/>
                </a:solidFill>
              </a:defRPr>
            </a:lvl1pPr>
            <a:lvl2pPr>
              <a:defRPr>
                <a:solidFill>
                  <a:srgbClr val="003867"/>
                </a:solidFill>
              </a:defRPr>
            </a:lvl2pPr>
            <a:lvl3pPr>
              <a:defRPr>
                <a:solidFill>
                  <a:srgbClr val="003867"/>
                </a:solidFill>
              </a:defRPr>
            </a:lvl3pPr>
            <a:lvl4pPr>
              <a:defRPr>
                <a:solidFill>
                  <a:srgbClr val="003867"/>
                </a:solidFill>
              </a:defRPr>
            </a:lvl4pPr>
            <a:lvl5pPr>
              <a:defRPr>
                <a:solidFill>
                  <a:srgbClr val="003867"/>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18" name="Symbol zastępczy tekstu 2"/>
          <p:cNvSpPr>
            <a:spLocks noGrp="1"/>
          </p:cNvSpPr>
          <p:nvPr>
            <p:ph type="body" sz="quarter" idx="11"/>
          </p:nvPr>
        </p:nvSpPr>
        <p:spPr>
          <a:xfrm>
            <a:off x="685800" y="1752600"/>
            <a:ext cx="3743325" cy="4343400"/>
          </a:xfrm>
          <a:prstGeom prst="rect">
            <a:avLst/>
          </a:prstGeom>
        </p:spPr>
        <p:txBody>
          <a:bodyPr/>
          <a:lstStyle>
            <a:lvl1pPr>
              <a:defRPr>
                <a:solidFill>
                  <a:srgbClr val="003867"/>
                </a:solidFill>
              </a:defRPr>
            </a:lvl1pPr>
            <a:lvl2pPr>
              <a:defRPr>
                <a:solidFill>
                  <a:srgbClr val="003867"/>
                </a:solidFill>
              </a:defRPr>
            </a:lvl2pPr>
            <a:lvl3pPr>
              <a:defRPr>
                <a:solidFill>
                  <a:srgbClr val="003867"/>
                </a:solidFill>
              </a:defRPr>
            </a:lvl3pPr>
            <a:lvl4pPr>
              <a:defRPr>
                <a:solidFill>
                  <a:srgbClr val="003867"/>
                </a:solidFill>
              </a:defRPr>
            </a:lvl4pPr>
            <a:lvl5pPr>
              <a:defRPr>
                <a:solidFill>
                  <a:srgbClr val="003867"/>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16" name="Symbol zastępczy numeru slajdu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3712C-3F19-453A-8744-A3544A9DA0D1}" type="slidenum">
              <a:rPr lang="pl-PL" smtClean="0"/>
              <a:t>‹#›</a:t>
            </a:fld>
            <a:endParaRPr lang="pl-PL"/>
          </a:p>
        </p:txBody>
      </p:sp>
    </p:spTree>
    <p:extLst>
      <p:ext uri="{BB962C8B-B14F-4D97-AF65-F5344CB8AC3E}">
        <p14:creationId xmlns:p14="http://schemas.microsoft.com/office/powerpoint/2010/main" val="67052031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 i grafika - wzór tła 3">
    <p:spTree>
      <p:nvGrpSpPr>
        <p:cNvPr id="1" name=""/>
        <p:cNvGrpSpPr/>
        <p:nvPr/>
      </p:nvGrpSpPr>
      <p:grpSpPr>
        <a:xfrm>
          <a:off x="0" y="0"/>
          <a:ext cx="0" cy="0"/>
          <a:chOff x="0" y="0"/>
          <a:chExt cx="0" cy="0"/>
        </a:xfrm>
      </p:grpSpPr>
      <p:sp>
        <p:nvSpPr>
          <p:cNvPr id="5" name="Rectangle 7"/>
          <p:cNvSpPr>
            <a:spLocks noChangeArrowheads="1"/>
          </p:cNvSpPr>
          <p:nvPr userDrawn="1"/>
        </p:nvSpPr>
        <p:spPr bwMode="auto">
          <a:xfrm>
            <a:off x="0" y="0"/>
            <a:ext cx="685800" cy="5334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6" name="Rectangle 8"/>
          <p:cNvSpPr>
            <a:spLocks noChangeArrowheads="1"/>
          </p:cNvSpPr>
          <p:nvPr userDrawn="1"/>
        </p:nvSpPr>
        <p:spPr bwMode="auto">
          <a:xfrm>
            <a:off x="7772400" y="0"/>
            <a:ext cx="685800" cy="5334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7" name="Rectangle 9"/>
          <p:cNvSpPr>
            <a:spLocks noChangeArrowheads="1"/>
          </p:cNvSpPr>
          <p:nvPr userDrawn="1"/>
        </p:nvSpPr>
        <p:spPr bwMode="auto">
          <a:xfrm>
            <a:off x="8458200" y="533400"/>
            <a:ext cx="685800" cy="5334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8" name="Rectangle 10"/>
          <p:cNvSpPr>
            <a:spLocks noChangeArrowheads="1"/>
          </p:cNvSpPr>
          <p:nvPr userDrawn="1"/>
        </p:nvSpPr>
        <p:spPr bwMode="auto">
          <a:xfrm>
            <a:off x="8458200" y="6096000"/>
            <a:ext cx="685800" cy="212725"/>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0" name="Symbol zastępczy tytułu 18"/>
          <p:cNvSpPr>
            <a:spLocks noGrp="1"/>
          </p:cNvSpPr>
          <p:nvPr>
            <p:ph type="title"/>
          </p:nvPr>
        </p:nvSpPr>
        <p:spPr>
          <a:xfrm>
            <a:off x="685242" y="548680"/>
            <a:ext cx="7772400" cy="899120"/>
          </a:xfrm>
          <a:prstGeom prst="rect">
            <a:avLst/>
          </a:prstGeom>
        </p:spPr>
        <p:txBody>
          <a:bodyPr vert="horz" lIns="91440" tIns="45720" rIns="91440" bIns="45720" rtlCol="0" anchor="ctr">
            <a:normAutofit/>
          </a:bodyPr>
          <a:lstStyle/>
          <a:p>
            <a:r>
              <a:rPr lang="pl-PL" dirty="0" smtClean="0"/>
              <a:t>Kliknij, aby edytować styl</a:t>
            </a:r>
            <a:endParaRPr lang="pl-PL" dirty="0"/>
          </a:p>
        </p:txBody>
      </p:sp>
      <p:sp>
        <p:nvSpPr>
          <p:cNvPr id="12" name="Symbol zastępczy zawartości 2"/>
          <p:cNvSpPr>
            <a:spLocks noGrp="1"/>
          </p:cNvSpPr>
          <p:nvPr>
            <p:ph sz="quarter" idx="10"/>
          </p:nvPr>
        </p:nvSpPr>
        <p:spPr>
          <a:xfrm>
            <a:off x="4716016" y="1752600"/>
            <a:ext cx="3742184" cy="4343400"/>
          </a:xfrm>
          <a:prstGeom prst="rect">
            <a:avLst/>
          </a:prstGeom>
        </p:spPr>
        <p:txBody>
          <a:bodyPr/>
          <a:lstStyle>
            <a:lvl1pPr>
              <a:defRPr>
                <a:solidFill>
                  <a:srgbClr val="003867"/>
                </a:solidFill>
              </a:defRPr>
            </a:lvl1pPr>
            <a:lvl2pPr>
              <a:defRPr>
                <a:solidFill>
                  <a:srgbClr val="003867"/>
                </a:solidFill>
              </a:defRPr>
            </a:lvl2pPr>
            <a:lvl3pPr>
              <a:defRPr>
                <a:solidFill>
                  <a:srgbClr val="003867"/>
                </a:solidFill>
              </a:defRPr>
            </a:lvl3pPr>
            <a:lvl4pPr>
              <a:defRPr>
                <a:solidFill>
                  <a:srgbClr val="003867"/>
                </a:solidFill>
              </a:defRPr>
            </a:lvl4pPr>
            <a:lvl5pPr>
              <a:defRPr>
                <a:solidFill>
                  <a:srgbClr val="003867"/>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13" name="Symbol zastępczy tekstu 2"/>
          <p:cNvSpPr>
            <a:spLocks noGrp="1"/>
          </p:cNvSpPr>
          <p:nvPr>
            <p:ph type="body" sz="quarter" idx="11"/>
          </p:nvPr>
        </p:nvSpPr>
        <p:spPr>
          <a:xfrm>
            <a:off x="685800" y="1752600"/>
            <a:ext cx="3743325" cy="4343400"/>
          </a:xfrm>
          <a:prstGeom prst="rect">
            <a:avLst/>
          </a:prstGeom>
        </p:spPr>
        <p:txBody>
          <a:bodyPr/>
          <a:lstStyle>
            <a:lvl1pPr>
              <a:defRPr>
                <a:solidFill>
                  <a:srgbClr val="003867"/>
                </a:solidFill>
              </a:defRPr>
            </a:lvl1pPr>
            <a:lvl2pPr>
              <a:defRPr>
                <a:solidFill>
                  <a:srgbClr val="003867"/>
                </a:solidFill>
              </a:defRPr>
            </a:lvl2pPr>
            <a:lvl3pPr>
              <a:defRPr>
                <a:solidFill>
                  <a:srgbClr val="003867"/>
                </a:solidFill>
              </a:defRPr>
            </a:lvl3pPr>
            <a:lvl4pPr>
              <a:defRPr>
                <a:solidFill>
                  <a:srgbClr val="003867"/>
                </a:solidFill>
              </a:defRPr>
            </a:lvl4pPr>
            <a:lvl5pPr>
              <a:defRPr>
                <a:solidFill>
                  <a:srgbClr val="003867"/>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9" name="Symbol zastępczy numeru slajdu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3712C-3F19-453A-8744-A3544A9DA0D1}" type="slidenum">
              <a:rPr lang="pl-PL" smtClean="0"/>
              <a:t>‹#›</a:t>
            </a:fld>
            <a:endParaRPr lang="pl-PL"/>
          </a:p>
        </p:txBody>
      </p:sp>
    </p:spTree>
    <p:extLst>
      <p:ext uri="{BB962C8B-B14F-4D97-AF65-F5344CB8AC3E}">
        <p14:creationId xmlns:p14="http://schemas.microsoft.com/office/powerpoint/2010/main" val="256367376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 i grafika w poziomie - wzór tła 1">
    <p:spTree>
      <p:nvGrpSpPr>
        <p:cNvPr id="1" name=""/>
        <p:cNvGrpSpPr/>
        <p:nvPr/>
      </p:nvGrpSpPr>
      <p:grpSpPr>
        <a:xfrm>
          <a:off x="0" y="0"/>
          <a:ext cx="0" cy="0"/>
          <a:chOff x="0" y="0"/>
          <a:chExt cx="0" cy="0"/>
        </a:xfrm>
      </p:grpSpPr>
      <p:sp>
        <p:nvSpPr>
          <p:cNvPr id="9" name="Rectangle 7"/>
          <p:cNvSpPr>
            <a:spLocks noChangeArrowheads="1"/>
          </p:cNvSpPr>
          <p:nvPr userDrawn="1"/>
        </p:nvSpPr>
        <p:spPr bwMode="auto">
          <a:xfrm>
            <a:off x="0" y="304800"/>
            <a:ext cx="685800" cy="6858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0" name="Rectangle 8"/>
          <p:cNvSpPr>
            <a:spLocks noChangeArrowheads="1"/>
          </p:cNvSpPr>
          <p:nvPr userDrawn="1"/>
        </p:nvSpPr>
        <p:spPr bwMode="auto">
          <a:xfrm>
            <a:off x="685800" y="0"/>
            <a:ext cx="1219200" cy="3048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1" name="Rectangle 9"/>
          <p:cNvSpPr>
            <a:spLocks noChangeArrowheads="1"/>
          </p:cNvSpPr>
          <p:nvPr userDrawn="1"/>
        </p:nvSpPr>
        <p:spPr bwMode="auto">
          <a:xfrm>
            <a:off x="8458200" y="1752600"/>
            <a:ext cx="685800" cy="3048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2" name="Rectangle 10"/>
          <p:cNvSpPr>
            <a:spLocks noChangeArrowheads="1"/>
          </p:cNvSpPr>
          <p:nvPr userDrawn="1"/>
        </p:nvSpPr>
        <p:spPr bwMode="auto">
          <a:xfrm>
            <a:off x="8458200" y="4953000"/>
            <a:ext cx="685800" cy="11430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3" name="Symbol zastępczy zawartości 2"/>
          <p:cNvSpPr>
            <a:spLocks noGrp="1"/>
          </p:cNvSpPr>
          <p:nvPr>
            <p:ph sz="quarter" idx="10"/>
          </p:nvPr>
        </p:nvSpPr>
        <p:spPr>
          <a:xfrm>
            <a:off x="685800" y="4076700"/>
            <a:ext cx="7772400" cy="2019300"/>
          </a:xfrm>
          <a:prstGeom prst="rect">
            <a:avLst/>
          </a:prstGeom>
        </p:spPr>
        <p:txBody>
          <a:bodyPr/>
          <a:lstStyle>
            <a:lvl1pPr>
              <a:defRPr>
                <a:solidFill>
                  <a:srgbClr val="003867"/>
                </a:solidFill>
              </a:defRPr>
            </a:lvl1pPr>
            <a:lvl2pPr>
              <a:defRPr>
                <a:solidFill>
                  <a:srgbClr val="003867"/>
                </a:solidFill>
              </a:defRPr>
            </a:lvl2pPr>
            <a:lvl3pPr>
              <a:defRPr>
                <a:solidFill>
                  <a:srgbClr val="003867"/>
                </a:solidFill>
              </a:defRPr>
            </a:lvl3pPr>
            <a:lvl4pPr>
              <a:defRPr>
                <a:solidFill>
                  <a:srgbClr val="003867"/>
                </a:solidFill>
              </a:defRPr>
            </a:lvl4pPr>
            <a:lvl5pPr>
              <a:defRPr>
                <a:solidFill>
                  <a:srgbClr val="003867"/>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8" name="Symbol zastępczy tytułu 18"/>
          <p:cNvSpPr>
            <a:spLocks noGrp="1"/>
          </p:cNvSpPr>
          <p:nvPr>
            <p:ph type="title"/>
          </p:nvPr>
        </p:nvSpPr>
        <p:spPr>
          <a:xfrm>
            <a:off x="685800" y="548680"/>
            <a:ext cx="7772400" cy="899120"/>
          </a:xfrm>
          <a:prstGeom prst="rect">
            <a:avLst/>
          </a:prstGeom>
        </p:spPr>
        <p:txBody>
          <a:bodyPr vert="horz" lIns="91440" tIns="45720" rIns="91440" bIns="45720" rtlCol="0" anchor="ctr">
            <a:normAutofit/>
          </a:bodyPr>
          <a:lstStyle/>
          <a:p>
            <a:r>
              <a:rPr lang="pl-PL" dirty="0" smtClean="0"/>
              <a:t>Kliknij, aby edytować styl</a:t>
            </a:r>
            <a:endParaRPr lang="pl-PL" dirty="0"/>
          </a:p>
        </p:txBody>
      </p:sp>
      <p:sp>
        <p:nvSpPr>
          <p:cNvPr id="5" name="Symbol zastępczy tekstu 4"/>
          <p:cNvSpPr>
            <a:spLocks noGrp="1"/>
          </p:cNvSpPr>
          <p:nvPr>
            <p:ph type="body" sz="quarter" idx="11"/>
          </p:nvPr>
        </p:nvSpPr>
        <p:spPr>
          <a:xfrm>
            <a:off x="685800" y="1755181"/>
            <a:ext cx="7772400" cy="2036763"/>
          </a:xfrm>
          <a:prstGeom prst="rect">
            <a:avLst/>
          </a:prstGeom>
        </p:spPr>
        <p:txBody>
          <a:bodyPr/>
          <a:lstStyle>
            <a:lvl1pPr>
              <a:defRPr>
                <a:solidFill>
                  <a:srgbClr val="003867"/>
                </a:solidFill>
              </a:defRPr>
            </a:lvl1pPr>
            <a:lvl2pPr>
              <a:defRPr>
                <a:solidFill>
                  <a:srgbClr val="003867"/>
                </a:solidFill>
              </a:defRPr>
            </a:lvl2pPr>
            <a:lvl3pPr>
              <a:defRPr>
                <a:solidFill>
                  <a:srgbClr val="003867"/>
                </a:solidFill>
              </a:defRPr>
            </a:lvl3pPr>
            <a:lvl4pPr>
              <a:defRPr>
                <a:solidFill>
                  <a:srgbClr val="003867"/>
                </a:solidFill>
              </a:defRPr>
            </a:lvl4pPr>
            <a:lvl5pPr>
              <a:defRPr>
                <a:solidFill>
                  <a:srgbClr val="003867"/>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13" name="Symbol zastępczy numeru slajdu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3712C-3F19-453A-8744-A3544A9DA0D1}" type="slidenum">
              <a:rPr lang="pl-PL" smtClean="0"/>
              <a:t>‹#›</a:t>
            </a:fld>
            <a:endParaRPr lang="pl-PL"/>
          </a:p>
        </p:txBody>
      </p:sp>
    </p:spTree>
    <p:extLst>
      <p:ext uri="{BB962C8B-B14F-4D97-AF65-F5344CB8AC3E}">
        <p14:creationId xmlns:p14="http://schemas.microsoft.com/office/powerpoint/2010/main" val="15835412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i grafika w poziomie - wzór tła 2">
    <p:spTree>
      <p:nvGrpSpPr>
        <p:cNvPr id="1" name=""/>
        <p:cNvGrpSpPr/>
        <p:nvPr/>
      </p:nvGrpSpPr>
      <p:grpSpPr>
        <a:xfrm>
          <a:off x="0" y="0"/>
          <a:ext cx="0" cy="0"/>
          <a:chOff x="0" y="0"/>
          <a:chExt cx="0" cy="0"/>
        </a:xfrm>
      </p:grpSpPr>
      <p:sp>
        <p:nvSpPr>
          <p:cNvPr id="9" name="Rectangle 7"/>
          <p:cNvSpPr>
            <a:spLocks noChangeArrowheads="1"/>
          </p:cNvSpPr>
          <p:nvPr userDrawn="1"/>
        </p:nvSpPr>
        <p:spPr bwMode="auto">
          <a:xfrm>
            <a:off x="8458200" y="6096000"/>
            <a:ext cx="685800" cy="212725"/>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0" name="Rectangle 8"/>
          <p:cNvSpPr>
            <a:spLocks noChangeArrowheads="1"/>
          </p:cNvSpPr>
          <p:nvPr userDrawn="1"/>
        </p:nvSpPr>
        <p:spPr bwMode="auto">
          <a:xfrm>
            <a:off x="0" y="4119563"/>
            <a:ext cx="304800" cy="7620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1" name="Rectangle 9"/>
          <p:cNvSpPr>
            <a:spLocks noChangeArrowheads="1"/>
          </p:cNvSpPr>
          <p:nvPr userDrawn="1"/>
        </p:nvSpPr>
        <p:spPr bwMode="auto">
          <a:xfrm>
            <a:off x="304800" y="4876800"/>
            <a:ext cx="381000" cy="12192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2" name="Rectangle 10"/>
          <p:cNvSpPr>
            <a:spLocks noChangeArrowheads="1"/>
          </p:cNvSpPr>
          <p:nvPr userDrawn="1"/>
        </p:nvSpPr>
        <p:spPr bwMode="auto">
          <a:xfrm>
            <a:off x="8458200" y="1447800"/>
            <a:ext cx="685800" cy="3048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3" name="Rectangle 7"/>
          <p:cNvSpPr>
            <a:spLocks noChangeArrowheads="1"/>
          </p:cNvSpPr>
          <p:nvPr userDrawn="1"/>
        </p:nvSpPr>
        <p:spPr bwMode="auto">
          <a:xfrm>
            <a:off x="-2232" y="302941"/>
            <a:ext cx="685800" cy="212725"/>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15" name="Rectangle 10"/>
          <p:cNvSpPr>
            <a:spLocks noChangeArrowheads="1"/>
          </p:cNvSpPr>
          <p:nvPr userDrawn="1"/>
        </p:nvSpPr>
        <p:spPr bwMode="auto">
          <a:xfrm>
            <a:off x="685800" y="-1859"/>
            <a:ext cx="685800" cy="3048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8" name="Symbol zastępczy zawartości 2"/>
          <p:cNvSpPr>
            <a:spLocks noGrp="1"/>
          </p:cNvSpPr>
          <p:nvPr>
            <p:ph sz="quarter" idx="10"/>
          </p:nvPr>
        </p:nvSpPr>
        <p:spPr>
          <a:xfrm>
            <a:off x="685800" y="4076700"/>
            <a:ext cx="7772400" cy="2019300"/>
          </a:xfrm>
          <a:prstGeom prst="rect">
            <a:avLst/>
          </a:prstGeom>
        </p:spPr>
        <p:txBody>
          <a:bodyPr/>
          <a:lstStyle>
            <a:lvl1pPr>
              <a:defRPr>
                <a:solidFill>
                  <a:srgbClr val="003867"/>
                </a:solidFill>
              </a:defRPr>
            </a:lvl1pPr>
            <a:lvl2pPr>
              <a:defRPr>
                <a:solidFill>
                  <a:srgbClr val="003867"/>
                </a:solidFill>
              </a:defRPr>
            </a:lvl2pPr>
            <a:lvl3pPr>
              <a:defRPr>
                <a:solidFill>
                  <a:srgbClr val="003867"/>
                </a:solidFill>
              </a:defRPr>
            </a:lvl3pPr>
            <a:lvl4pPr>
              <a:defRPr>
                <a:solidFill>
                  <a:srgbClr val="003867"/>
                </a:solidFill>
              </a:defRPr>
            </a:lvl4pPr>
            <a:lvl5pPr>
              <a:defRPr>
                <a:solidFill>
                  <a:srgbClr val="003867"/>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14" name="Symbol zastępczy tytułu 18"/>
          <p:cNvSpPr>
            <a:spLocks noGrp="1"/>
          </p:cNvSpPr>
          <p:nvPr>
            <p:ph type="title"/>
          </p:nvPr>
        </p:nvSpPr>
        <p:spPr>
          <a:xfrm>
            <a:off x="685800" y="548680"/>
            <a:ext cx="7772400" cy="899120"/>
          </a:xfrm>
          <a:prstGeom prst="rect">
            <a:avLst/>
          </a:prstGeom>
        </p:spPr>
        <p:txBody>
          <a:bodyPr vert="horz" lIns="91440" tIns="45720" rIns="91440" bIns="45720" rtlCol="0" anchor="ctr">
            <a:normAutofit/>
          </a:bodyPr>
          <a:lstStyle/>
          <a:p>
            <a:r>
              <a:rPr lang="pl-PL" dirty="0" smtClean="0"/>
              <a:t>Kliknij, aby edytować styl</a:t>
            </a:r>
            <a:endParaRPr lang="pl-PL" dirty="0"/>
          </a:p>
        </p:txBody>
      </p:sp>
      <p:sp>
        <p:nvSpPr>
          <p:cNvPr id="17" name="Symbol zastępczy tekstu 4"/>
          <p:cNvSpPr>
            <a:spLocks noGrp="1"/>
          </p:cNvSpPr>
          <p:nvPr>
            <p:ph type="body" sz="quarter" idx="11"/>
          </p:nvPr>
        </p:nvSpPr>
        <p:spPr>
          <a:xfrm>
            <a:off x="685800" y="1755181"/>
            <a:ext cx="7772400" cy="2036763"/>
          </a:xfrm>
          <a:prstGeom prst="rect">
            <a:avLst/>
          </a:prstGeom>
        </p:spPr>
        <p:txBody>
          <a:bodyPr/>
          <a:lstStyle>
            <a:lvl1pPr>
              <a:defRPr>
                <a:solidFill>
                  <a:srgbClr val="003867"/>
                </a:solidFill>
              </a:defRPr>
            </a:lvl1pPr>
            <a:lvl2pPr>
              <a:defRPr>
                <a:solidFill>
                  <a:srgbClr val="003867"/>
                </a:solidFill>
              </a:defRPr>
            </a:lvl2pPr>
            <a:lvl3pPr>
              <a:defRPr>
                <a:solidFill>
                  <a:srgbClr val="003867"/>
                </a:solidFill>
              </a:defRPr>
            </a:lvl3pPr>
            <a:lvl4pPr>
              <a:defRPr>
                <a:solidFill>
                  <a:srgbClr val="003867"/>
                </a:solidFill>
              </a:defRPr>
            </a:lvl4pPr>
            <a:lvl5pPr>
              <a:defRPr>
                <a:solidFill>
                  <a:srgbClr val="003867"/>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16" name="Symbol zastępczy numeru slajdu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3712C-3F19-453A-8744-A3544A9DA0D1}" type="slidenum">
              <a:rPr lang="pl-PL" smtClean="0"/>
              <a:t>‹#›</a:t>
            </a:fld>
            <a:endParaRPr lang="pl-PL"/>
          </a:p>
        </p:txBody>
      </p:sp>
    </p:spTree>
    <p:extLst>
      <p:ext uri="{BB962C8B-B14F-4D97-AF65-F5344CB8AC3E}">
        <p14:creationId xmlns:p14="http://schemas.microsoft.com/office/powerpoint/2010/main" val="208030504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kst i grafika w poziomie - wzór tła 3">
    <p:spTree>
      <p:nvGrpSpPr>
        <p:cNvPr id="1" name=""/>
        <p:cNvGrpSpPr/>
        <p:nvPr/>
      </p:nvGrpSpPr>
      <p:grpSpPr>
        <a:xfrm>
          <a:off x="0" y="0"/>
          <a:ext cx="0" cy="0"/>
          <a:chOff x="0" y="0"/>
          <a:chExt cx="0" cy="0"/>
        </a:xfrm>
      </p:grpSpPr>
      <p:sp>
        <p:nvSpPr>
          <p:cNvPr id="5" name="Rectangle 7"/>
          <p:cNvSpPr>
            <a:spLocks noChangeArrowheads="1"/>
          </p:cNvSpPr>
          <p:nvPr userDrawn="1"/>
        </p:nvSpPr>
        <p:spPr bwMode="auto">
          <a:xfrm>
            <a:off x="0" y="0"/>
            <a:ext cx="685800" cy="5334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6" name="Rectangle 8"/>
          <p:cNvSpPr>
            <a:spLocks noChangeArrowheads="1"/>
          </p:cNvSpPr>
          <p:nvPr userDrawn="1"/>
        </p:nvSpPr>
        <p:spPr bwMode="auto">
          <a:xfrm>
            <a:off x="7772400" y="0"/>
            <a:ext cx="685800" cy="533400"/>
          </a:xfrm>
          <a:prstGeom prst="rect">
            <a:avLst/>
          </a:prstGeom>
          <a:solidFill>
            <a:srgbClr val="7FC4E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7" name="Rectangle 9"/>
          <p:cNvSpPr>
            <a:spLocks noChangeArrowheads="1"/>
          </p:cNvSpPr>
          <p:nvPr userDrawn="1"/>
        </p:nvSpPr>
        <p:spPr bwMode="auto">
          <a:xfrm>
            <a:off x="8458200" y="533400"/>
            <a:ext cx="685800" cy="5334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8" name="Rectangle 10"/>
          <p:cNvSpPr>
            <a:spLocks noChangeArrowheads="1"/>
          </p:cNvSpPr>
          <p:nvPr userDrawn="1"/>
        </p:nvSpPr>
        <p:spPr bwMode="auto">
          <a:xfrm>
            <a:off x="8458200" y="6096000"/>
            <a:ext cx="685800" cy="212725"/>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solidFill>
                <a:srgbClr val="008AC4"/>
              </a:solidFill>
            </a:endParaRPr>
          </a:p>
        </p:txBody>
      </p:sp>
      <p:sp>
        <p:nvSpPr>
          <p:cNvPr id="9" name="Symbol zastępczy zawartości 2"/>
          <p:cNvSpPr>
            <a:spLocks noGrp="1"/>
          </p:cNvSpPr>
          <p:nvPr>
            <p:ph sz="quarter" idx="10"/>
          </p:nvPr>
        </p:nvSpPr>
        <p:spPr>
          <a:xfrm>
            <a:off x="685800" y="4076700"/>
            <a:ext cx="7772400" cy="2019300"/>
          </a:xfrm>
          <a:prstGeom prst="rect">
            <a:avLst/>
          </a:prstGeom>
        </p:spPr>
        <p:txBody>
          <a:bodyPr/>
          <a:lstStyle>
            <a:lvl1pPr>
              <a:defRPr>
                <a:solidFill>
                  <a:srgbClr val="008AC4"/>
                </a:solidFill>
              </a:defRPr>
            </a:lvl1pPr>
            <a:lvl2pPr>
              <a:defRPr>
                <a:solidFill>
                  <a:srgbClr val="008AC4"/>
                </a:solidFill>
              </a:defRPr>
            </a:lvl2pPr>
            <a:lvl3pPr>
              <a:defRPr>
                <a:solidFill>
                  <a:srgbClr val="008AC4"/>
                </a:solidFill>
              </a:defRPr>
            </a:lvl3pPr>
            <a:lvl4pPr>
              <a:defRPr>
                <a:solidFill>
                  <a:srgbClr val="008AC4"/>
                </a:solidFill>
              </a:defRPr>
            </a:lvl4pPr>
            <a:lvl5pPr>
              <a:defRPr>
                <a:solidFill>
                  <a:srgbClr val="008AC4"/>
                </a:solidFill>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10" name="Symbol zastępczy tytułu 18"/>
          <p:cNvSpPr>
            <a:spLocks noGrp="1"/>
          </p:cNvSpPr>
          <p:nvPr>
            <p:ph type="title"/>
          </p:nvPr>
        </p:nvSpPr>
        <p:spPr>
          <a:xfrm>
            <a:off x="685800" y="548680"/>
            <a:ext cx="7772400" cy="899120"/>
          </a:xfrm>
          <a:prstGeom prst="rect">
            <a:avLst/>
          </a:prstGeom>
        </p:spPr>
        <p:txBody>
          <a:bodyPr vert="horz" lIns="91440" tIns="45720" rIns="91440" bIns="45720" rtlCol="0" anchor="ctr">
            <a:normAutofit/>
          </a:bodyPr>
          <a:lstStyle/>
          <a:p>
            <a:r>
              <a:rPr lang="pl-PL" dirty="0" smtClean="0"/>
              <a:t>Kliknij, aby edytować styl</a:t>
            </a:r>
            <a:endParaRPr lang="pl-PL" dirty="0"/>
          </a:p>
        </p:txBody>
      </p:sp>
      <p:sp>
        <p:nvSpPr>
          <p:cNvPr id="12" name="Symbol zastępczy tekstu 4"/>
          <p:cNvSpPr>
            <a:spLocks noGrp="1"/>
          </p:cNvSpPr>
          <p:nvPr>
            <p:ph type="body" sz="quarter" idx="11"/>
          </p:nvPr>
        </p:nvSpPr>
        <p:spPr>
          <a:xfrm>
            <a:off x="685800" y="1755181"/>
            <a:ext cx="7772400" cy="2036763"/>
          </a:xfrm>
          <a:prstGeom prst="rect">
            <a:avLst/>
          </a:prstGeom>
        </p:spPr>
        <p:txBody>
          <a:bodyPr/>
          <a:lstStyle>
            <a:lvl1pPr>
              <a:defRPr>
                <a:solidFill>
                  <a:srgbClr val="008AC4"/>
                </a:solidFill>
              </a:defRPr>
            </a:lvl1pPr>
            <a:lvl2pPr>
              <a:defRPr>
                <a:solidFill>
                  <a:srgbClr val="008AC4"/>
                </a:solidFill>
              </a:defRPr>
            </a:lvl2pPr>
            <a:lvl3pPr>
              <a:defRPr>
                <a:solidFill>
                  <a:srgbClr val="008AC4"/>
                </a:solidFill>
              </a:defRPr>
            </a:lvl3pPr>
            <a:lvl4pPr>
              <a:defRPr>
                <a:solidFill>
                  <a:srgbClr val="008AC4"/>
                </a:solidFill>
              </a:defRPr>
            </a:lvl4pPr>
            <a:lvl5pPr>
              <a:defRPr>
                <a:solidFill>
                  <a:srgbClr val="008AC4"/>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11" name="Symbol zastępczy numeru slajdu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3712C-3F19-453A-8744-A3544A9DA0D1}" type="slidenum">
              <a:rPr lang="pl-PL" smtClean="0"/>
              <a:t>‹#›</a:t>
            </a:fld>
            <a:endParaRPr lang="pl-PL"/>
          </a:p>
        </p:txBody>
      </p:sp>
    </p:spTree>
    <p:extLst>
      <p:ext uri="{BB962C8B-B14F-4D97-AF65-F5344CB8AC3E}">
        <p14:creationId xmlns:p14="http://schemas.microsoft.com/office/powerpoint/2010/main" val="5335656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1.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5.xml"/><Relationship Id="rId1" Type="http://schemas.openxmlformats.org/officeDocument/2006/relationships/slideLayout" Target="../slideLayouts/slideLayout13.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 name="Symbol zastępczy tytułu 18"/>
          <p:cNvSpPr>
            <a:spLocks noGrp="1"/>
          </p:cNvSpPr>
          <p:nvPr>
            <p:ph type="title"/>
          </p:nvPr>
        </p:nvSpPr>
        <p:spPr>
          <a:xfrm>
            <a:off x="685242" y="548680"/>
            <a:ext cx="7772400" cy="899120"/>
          </a:xfrm>
          <a:prstGeom prst="rect">
            <a:avLst/>
          </a:prstGeom>
        </p:spPr>
        <p:txBody>
          <a:bodyPr vert="horz" lIns="91440" tIns="45720" rIns="91440" bIns="45720" rtlCol="0" anchor="ctr">
            <a:normAutofit/>
          </a:bodyPr>
          <a:lstStyle/>
          <a:p>
            <a:r>
              <a:rPr lang="pl-PL" dirty="0" smtClean="0"/>
              <a:t>Kliknij, aby edytować styl</a:t>
            </a:r>
            <a:endParaRPr lang="pl-PL" dirty="0"/>
          </a:p>
        </p:txBody>
      </p:sp>
      <p:sp>
        <p:nvSpPr>
          <p:cNvPr id="3" name="Symbol zastępczy numeru slajdu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3712C-3F19-453A-8744-A3544A9DA0D1}" type="slidenum">
              <a:rPr lang="pl-PL" smtClean="0"/>
              <a:t>‹#›</a:t>
            </a:fld>
            <a:endParaRPr lang="pl-PL"/>
          </a:p>
        </p:txBody>
      </p:sp>
    </p:spTree>
    <p:extLst>
      <p:ext uri="{BB962C8B-B14F-4D97-AF65-F5344CB8AC3E}">
        <p14:creationId xmlns:p14="http://schemas.microsoft.com/office/powerpoint/2010/main" val="1197152780"/>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8" r:id="rId3"/>
  </p:sldLayoutIdLst>
  <p:timing>
    <p:tnLst>
      <p:par>
        <p:cTn id="1" dur="indefinite" restart="never" nodeType="tmRoot"/>
      </p:par>
    </p:tnLst>
  </p:timing>
  <p:hf hdr="0" ftr="0" dt="0"/>
  <p:txStyles>
    <p:titleStyle>
      <a:lvl1pPr algn="ctr" rtl="0" eaLnBrk="0" fontAlgn="base" hangingPunct="0">
        <a:spcBef>
          <a:spcPct val="0"/>
        </a:spcBef>
        <a:spcAft>
          <a:spcPct val="0"/>
        </a:spcAft>
        <a:defRPr sz="2400">
          <a:solidFill>
            <a:srgbClr val="003867"/>
          </a:solidFill>
          <a:latin typeface="+mj-lt"/>
          <a:ea typeface="+mj-ea"/>
          <a:cs typeface="+mj-cs"/>
        </a:defRPr>
      </a:lvl1pPr>
      <a:lvl2pPr algn="ctr" rtl="0" eaLnBrk="0" fontAlgn="base" hangingPunct="0">
        <a:spcBef>
          <a:spcPct val="0"/>
        </a:spcBef>
        <a:spcAft>
          <a:spcPct val="0"/>
        </a:spcAft>
        <a:defRPr sz="2400">
          <a:solidFill>
            <a:srgbClr val="008AC4"/>
          </a:solidFill>
          <a:latin typeface="Myriad Pro" pitchFamily="34" charset="0"/>
        </a:defRPr>
      </a:lvl2pPr>
      <a:lvl3pPr algn="ctr" rtl="0" eaLnBrk="0" fontAlgn="base" hangingPunct="0">
        <a:spcBef>
          <a:spcPct val="0"/>
        </a:spcBef>
        <a:spcAft>
          <a:spcPct val="0"/>
        </a:spcAft>
        <a:defRPr sz="2400">
          <a:solidFill>
            <a:srgbClr val="008AC4"/>
          </a:solidFill>
          <a:latin typeface="Myriad Pro" pitchFamily="34" charset="0"/>
        </a:defRPr>
      </a:lvl3pPr>
      <a:lvl4pPr algn="ctr" rtl="0" eaLnBrk="0" fontAlgn="base" hangingPunct="0">
        <a:spcBef>
          <a:spcPct val="0"/>
        </a:spcBef>
        <a:spcAft>
          <a:spcPct val="0"/>
        </a:spcAft>
        <a:defRPr sz="2400">
          <a:solidFill>
            <a:srgbClr val="008AC4"/>
          </a:solidFill>
          <a:latin typeface="Myriad Pro" pitchFamily="34" charset="0"/>
        </a:defRPr>
      </a:lvl4pPr>
      <a:lvl5pPr algn="ctr" rtl="0" eaLnBrk="0" fontAlgn="base" hangingPunct="0">
        <a:spcBef>
          <a:spcPct val="0"/>
        </a:spcBef>
        <a:spcAft>
          <a:spcPct val="0"/>
        </a:spcAft>
        <a:defRPr sz="2400">
          <a:solidFill>
            <a:srgbClr val="008AC4"/>
          </a:solidFill>
          <a:latin typeface="Myriad Pro" pitchFamily="34" charset="0"/>
        </a:defRPr>
      </a:lvl5pPr>
      <a:lvl6pPr marL="457200" algn="ctr" rtl="0" fontAlgn="base">
        <a:spcBef>
          <a:spcPct val="0"/>
        </a:spcBef>
        <a:spcAft>
          <a:spcPct val="0"/>
        </a:spcAft>
        <a:defRPr sz="2400">
          <a:solidFill>
            <a:srgbClr val="008AC4"/>
          </a:solidFill>
          <a:latin typeface="Myriad Pro" pitchFamily="34" charset="0"/>
        </a:defRPr>
      </a:lvl6pPr>
      <a:lvl7pPr marL="914400" algn="ctr" rtl="0" fontAlgn="base">
        <a:spcBef>
          <a:spcPct val="0"/>
        </a:spcBef>
        <a:spcAft>
          <a:spcPct val="0"/>
        </a:spcAft>
        <a:defRPr sz="2400">
          <a:solidFill>
            <a:srgbClr val="008AC4"/>
          </a:solidFill>
          <a:latin typeface="Myriad Pro" pitchFamily="34" charset="0"/>
        </a:defRPr>
      </a:lvl7pPr>
      <a:lvl8pPr marL="1371600" algn="ctr" rtl="0" fontAlgn="base">
        <a:spcBef>
          <a:spcPct val="0"/>
        </a:spcBef>
        <a:spcAft>
          <a:spcPct val="0"/>
        </a:spcAft>
        <a:defRPr sz="2400">
          <a:solidFill>
            <a:srgbClr val="008AC4"/>
          </a:solidFill>
          <a:latin typeface="Myriad Pro" pitchFamily="34" charset="0"/>
        </a:defRPr>
      </a:lvl8pPr>
      <a:lvl9pPr marL="1828800" algn="ctr" rtl="0" fontAlgn="base">
        <a:spcBef>
          <a:spcPct val="0"/>
        </a:spcBef>
        <a:spcAft>
          <a:spcPct val="0"/>
        </a:spcAft>
        <a:defRPr sz="2400">
          <a:solidFill>
            <a:srgbClr val="008AC4"/>
          </a:solidFill>
          <a:latin typeface="Myriad Pro" pitchFamily="34" charset="0"/>
        </a:defRPr>
      </a:lvl9pPr>
    </p:titleStyle>
    <p:bodyStyle>
      <a:lvl1pPr marL="342900" indent="-342900" algn="l" rtl="0" eaLnBrk="0" fontAlgn="base" hangingPunct="0">
        <a:spcBef>
          <a:spcPct val="20000"/>
        </a:spcBef>
        <a:spcAft>
          <a:spcPct val="0"/>
        </a:spcAft>
        <a:buBlip>
          <a:blip r:embed="rId5"/>
        </a:buBlip>
        <a:defRPr sz="1400">
          <a:solidFill>
            <a:srgbClr val="7FC4E1"/>
          </a:solidFill>
          <a:latin typeface="+mn-lt"/>
          <a:ea typeface="+mn-ea"/>
          <a:cs typeface="+mn-cs"/>
        </a:defRPr>
      </a:lvl1pPr>
      <a:lvl2pPr marL="742950" indent="-285750" algn="l" rtl="0" eaLnBrk="0" fontAlgn="base" hangingPunct="0">
        <a:spcBef>
          <a:spcPct val="20000"/>
        </a:spcBef>
        <a:spcAft>
          <a:spcPct val="0"/>
        </a:spcAft>
        <a:buBlip>
          <a:blip r:embed="rId5"/>
        </a:buBlip>
        <a:defRPr sz="1400">
          <a:solidFill>
            <a:srgbClr val="7FC4E1"/>
          </a:solidFill>
          <a:latin typeface="+mn-lt"/>
        </a:defRPr>
      </a:lvl2pPr>
      <a:lvl3pPr marL="1143000" indent="-228600" algn="l" rtl="0" eaLnBrk="0" fontAlgn="base" hangingPunct="0">
        <a:spcBef>
          <a:spcPct val="20000"/>
        </a:spcBef>
        <a:spcAft>
          <a:spcPct val="0"/>
        </a:spcAft>
        <a:buBlip>
          <a:blip r:embed="rId5"/>
        </a:buBlip>
        <a:defRPr sz="1200">
          <a:solidFill>
            <a:srgbClr val="7FC4E1"/>
          </a:solidFill>
          <a:latin typeface="+mn-lt"/>
        </a:defRPr>
      </a:lvl3pPr>
      <a:lvl4pPr marL="1600200" indent="-228600" algn="l" rtl="0" eaLnBrk="0" fontAlgn="base" hangingPunct="0">
        <a:spcBef>
          <a:spcPct val="20000"/>
        </a:spcBef>
        <a:spcAft>
          <a:spcPct val="0"/>
        </a:spcAft>
        <a:buBlip>
          <a:blip r:embed="rId5"/>
        </a:buBlip>
        <a:defRPr sz="1000">
          <a:solidFill>
            <a:srgbClr val="7FC4E1"/>
          </a:solidFill>
          <a:latin typeface="+mn-lt"/>
        </a:defRPr>
      </a:lvl4pPr>
      <a:lvl5pPr marL="2057400" indent="-228600" algn="l" rtl="0" eaLnBrk="0" fontAlgn="base" hangingPunct="0">
        <a:spcBef>
          <a:spcPct val="20000"/>
        </a:spcBef>
        <a:spcAft>
          <a:spcPct val="0"/>
        </a:spcAft>
        <a:buBlip>
          <a:blip r:embed="rId5"/>
        </a:buBlip>
        <a:defRPr sz="1000">
          <a:solidFill>
            <a:srgbClr val="7FC4E1"/>
          </a:solidFill>
          <a:latin typeface="+mn-lt"/>
        </a:defRPr>
      </a:lvl5pPr>
      <a:lvl6pPr marL="2514600" indent="-228600" algn="l" rtl="0" fontAlgn="base">
        <a:spcBef>
          <a:spcPct val="20000"/>
        </a:spcBef>
        <a:spcAft>
          <a:spcPct val="0"/>
        </a:spcAft>
        <a:buBlip>
          <a:blip r:embed="rId5"/>
        </a:buBlip>
        <a:defRPr sz="1000">
          <a:solidFill>
            <a:srgbClr val="7FC4E1"/>
          </a:solidFill>
          <a:latin typeface="+mn-lt"/>
        </a:defRPr>
      </a:lvl6pPr>
      <a:lvl7pPr marL="2971800" indent="-228600" algn="l" rtl="0" fontAlgn="base">
        <a:spcBef>
          <a:spcPct val="20000"/>
        </a:spcBef>
        <a:spcAft>
          <a:spcPct val="0"/>
        </a:spcAft>
        <a:buBlip>
          <a:blip r:embed="rId5"/>
        </a:buBlip>
        <a:defRPr sz="1000">
          <a:solidFill>
            <a:srgbClr val="7FC4E1"/>
          </a:solidFill>
          <a:latin typeface="+mn-lt"/>
        </a:defRPr>
      </a:lvl7pPr>
      <a:lvl8pPr marL="3429000" indent="-228600" algn="l" rtl="0" fontAlgn="base">
        <a:spcBef>
          <a:spcPct val="20000"/>
        </a:spcBef>
        <a:spcAft>
          <a:spcPct val="0"/>
        </a:spcAft>
        <a:buBlip>
          <a:blip r:embed="rId5"/>
        </a:buBlip>
        <a:defRPr sz="1000">
          <a:solidFill>
            <a:srgbClr val="7FC4E1"/>
          </a:solidFill>
          <a:latin typeface="+mn-lt"/>
        </a:defRPr>
      </a:lvl8pPr>
      <a:lvl9pPr marL="3886200" indent="-228600" algn="l" rtl="0" fontAlgn="base">
        <a:spcBef>
          <a:spcPct val="20000"/>
        </a:spcBef>
        <a:spcAft>
          <a:spcPct val="0"/>
        </a:spcAft>
        <a:buBlip>
          <a:blip r:embed="rId5"/>
        </a:buBlip>
        <a:defRPr sz="1000">
          <a:solidFill>
            <a:srgbClr val="7FC4E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 name="Symbol zastępczy tytułu 18"/>
          <p:cNvSpPr>
            <a:spLocks noGrp="1"/>
          </p:cNvSpPr>
          <p:nvPr>
            <p:ph type="title"/>
          </p:nvPr>
        </p:nvSpPr>
        <p:spPr>
          <a:xfrm>
            <a:off x="685242" y="548680"/>
            <a:ext cx="7772400" cy="899120"/>
          </a:xfrm>
          <a:prstGeom prst="rect">
            <a:avLst/>
          </a:prstGeom>
        </p:spPr>
        <p:txBody>
          <a:bodyPr vert="horz" lIns="91440" tIns="45720" rIns="91440" bIns="45720" rtlCol="0" anchor="ctr">
            <a:normAutofit/>
          </a:bodyPr>
          <a:lstStyle/>
          <a:p>
            <a:r>
              <a:rPr lang="pl-PL" dirty="0" smtClean="0"/>
              <a:t>Kliknij, aby edytować styl</a:t>
            </a:r>
            <a:endParaRPr lang="pl-PL" dirty="0"/>
          </a:p>
        </p:txBody>
      </p:sp>
      <p:sp>
        <p:nvSpPr>
          <p:cNvPr id="3" name="Symbol zastępczy numeru slajdu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3712C-3F19-453A-8744-A3544A9DA0D1}" type="slidenum">
              <a:rPr lang="pl-PL" smtClean="0"/>
              <a:t>‹#›</a:t>
            </a:fld>
            <a:endParaRPr lang="pl-PL"/>
          </a:p>
        </p:txBody>
      </p:sp>
    </p:spTree>
    <p:extLst>
      <p:ext uri="{BB962C8B-B14F-4D97-AF65-F5344CB8AC3E}">
        <p14:creationId xmlns:p14="http://schemas.microsoft.com/office/powerpoint/2010/main" val="28951342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hdr="0" ftr="0" dt="0"/>
  <p:txStyles>
    <p:titleStyle>
      <a:lvl1pPr algn="ctr" rtl="0" eaLnBrk="0" fontAlgn="base" hangingPunct="0">
        <a:spcBef>
          <a:spcPct val="0"/>
        </a:spcBef>
        <a:spcAft>
          <a:spcPct val="0"/>
        </a:spcAft>
        <a:defRPr sz="2400">
          <a:solidFill>
            <a:srgbClr val="003867"/>
          </a:solidFill>
          <a:latin typeface="+mj-lt"/>
          <a:ea typeface="+mj-ea"/>
          <a:cs typeface="+mj-cs"/>
        </a:defRPr>
      </a:lvl1pPr>
      <a:lvl2pPr algn="ctr" rtl="0" eaLnBrk="0" fontAlgn="base" hangingPunct="0">
        <a:spcBef>
          <a:spcPct val="0"/>
        </a:spcBef>
        <a:spcAft>
          <a:spcPct val="0"/>
        </a:spcAft>
        <a:defRPr sz="2400">
          <a:solidFill>
            <a:srgbClr val="008AC4"/>
          </a:solidFill>
          <a:latin typeface="Myriad Pro" pitchFamily="34" charset="0"/>
        </a:defRPr>
      </a:lvl2pPr>
      <a:lvl3pPr algn="ctr" rtl="0" eaLnBrk="0" fontAlgn="base" hangingPunct="0">
        <a:spcBef>
          <a:spcPct val="0"/>
        </a:spcBef>
        <a:spcAft>
          <a:spcPct val="0"/>
        </a:spcAft>
        <a:defRPr sz="2400">
          <a:solidFill>
            <a:srgbClr val="008AC4"/>
          </a:solidFill>
          <a:latin typeface="Myriad Pro" pitchFamily="34" charset="0"/>
        </a:defRPr>
      </a:lvl3pPr>
      <a:lvl4pPr algn="ctr" rtl="0" eaLnBrk="0" fontAlgn="base" hangingPunct="0">
        <a:spcBef>
          <a:spcPct val="0"/>
        </a:spcBef>
        <a:spcAft>
          <a:spcPct val="0"/>
        </a:spcAft>
        <a:defRPr sz="2400">
          <a:solidFill>
            <a:srgbClr val="008AC4"/>
          </a:solidFill>
          <a:latin typeface="Myriad Pro" pitchFamily="34" charset="0"/>
        </a:defRPr>
      </a:lvl4pPr>
      <a:lvl5pPr algn="ctr" rtl="0" eaLnBrk="0" fontAlgn="base" hangingPunct="0">
        <a:spcBef>
          <a:spcPct val="0"/>
        </a:spcBef>
        <a:spcAft>
          <a:spcPct val="0"/>
        </a:spcAft>
        <a:defRPr sz="2400">
          <a:solidFill>
            <a:srgbClr val="008AC4"/>
          </a:solidFill>
          <a:latin typeface="Myriad Pro" pitchFamily="34" charset="0"/>
        </a:defRPr>
      </a:lvl5pPr>
      <a:lvl6pPr marL="457200" algn="ctr" rtl="0" fontAlgn="base">
        <a:spcBef>
          <a:spcPct val="0"/>
        </a:spcBef>
        <a:spcAft>
          <a:spcPct val="0"/>
        </a:spcAft>
        <a:defRPr sz="2400">
          <a:solidFill>
            <a:srgbClr val="008AC4"/>
          </a:solidFill>
          <a:latin typeface="Myriad Pro" pitchFamily="34" charset="0"/>
        </a:defRPr>
      </a:lvl6pPr>
      <a:lvl7pPr marL="914400" algn="ctr" rtl="0" fontAlgn="base">
        <a:spcBef>
          <a:spcPct val="0"/>
        </a:spcBef>
        <a:spcAft>
          <a:spcPct val="0"/>
        </a:spcAft>
        <a:defRPr sz="2400">
          <a:solidFill>
            <a:srgbClr val="008AC4"/>
          </a:solidFill>
          <a:latin typeface="Myriad Pro" pitchFamily="34" charset="0"/>
        </a:defRPr>
      </a:lvl7pPr>
      <a:lvl8pPr marL="1371600" algn="ctr" rtl="0" fontAlgn="base">
        <a:spcBef>
          <a:spcPct val="0"/>
        </a:spcBef>
        <a:spcAft>
          <a:spcPct val="0"/>
        </a:spcAft>
        <a:defRPr sz="2400">
          <a:solidFill>
            <a:srgbClr val="008AC4"/>
          </a:solidFill>
          <a:latin typeface="Myriad Pro" pitchFamily="34" charset="0"/>
        </a:defRPr>
      </a:lvl8pPr>
      <a:lvl9pPr marL="1828800" algn="ctr" rtl="0" fontAlgn="base">
        <a:spcBef>
          <a:spcPct val="0"/>
        </a:spcBef>
        <a:spcAft>
          <a:spcPct val="0"/>
        </a:spcAft>
        <a:defRPr sz="2400">
          <a:solidFill>
            <a:srgbClr val="008AC4"/>
          </a:solidFill>
          <a:latin typeface="Myriad Pro" pitchFamily="34" charset="0"/>
        </a:defRPr>
      </a:lvl9pPr>
    </p:titleStyle>
    <p:bodyStyle>
      <a:lvl1pPr marL="342900" indent="-342900" algn="l" rtl="0" eaLnBrk="0" fontAlgn="base" hangingPunct="0">
        <a:spcBef>
          <a:spcPct val="20000"/>
        </a:spcBef>
        <a:spcAft>
          <a:spcPct val="0"/>
        </a:spcAft>
        <a:buBlip>
          <a:blip r:embed="rId5"/>
        </a:buBlip>
        <a:defRPr sz="1400">
          <a:solidFill>
            <a:srgbClr val="7FC4E1"/>
          </a:solidFill>
          <a:latin typeface="+mn-lt"/>
          <a:ea typeface="+mn-ea"/>
          <a:cs typeface="+mn-cs"/>
        </a:defRPr>
      </a:lvl1pPr>
      <a:lvl2pPr marL="742950" indent="-285750" algn="l" rtl="0" eaLnBrk="0" fontAlgn="base" hangingPunct="0">
        <a:spcBef>
          <a:spcPct val="20000"/>
        </a:spcBef>
        <a:spcAft>
          <a:spcPct val="0"/>
        </a:spcAft>
        <a:buBlip>
          <a:blip r:embed="rId5"/>
        </a:buBlip>
        <a:defRPr sz="1400">
          <a:solidFill>
            <a:srgbClr val="7FC4E1"/>
          </a:solidFill>
          <a:latin typeface="+mn-lt"/>
        </a:defRPr>
      </a:lvl2pPr>
      <a:lvl3pPr marL="1143000" indent="-228600" algn="l" rtl="0" eaLnBrk="0" fontAlgn="base" hangingPunct="0">
        <a:spcBef>
          <a:spcPct val="20000"/>
        </a:spcBef>
        <a:spcAft>
          <a:spcPct val="0"/>
        </a:spcAft>
        <a:buBlip>
          <a:blip r:embed="rId5"/>
        </a:buBlip>
        <a:defRPr sz="1200">
          <a:solidFill>
            <a:srgbClr val="7FC4E1"/>
          </a:solidFill>
          <a:latin typeface="+mn-lt"/>
        </a:defRPr>
      </a:lvl3pPr>
      <a:lvl4pPr marL="1600200" indent="-228600" algn="l" rtl="0" eaLnBrk="0" fontAlgn="base" hangingPunct="0">
        <a:spcBef>
          <a:spcPct val="20000"/>
        </a:spcBef>
        <a:spcAft>
          <a:spcPct val="0"/>
        </a:spcAft>
        <a:buBlip>
          <a:blip r:embed="rId5"/>
        </a:buBlip>
        <a:defRPr sz="1000">
          <a:solidFill>
            <a:srgbClr val="7FC4E1"/>
          </a:solidFill>
          <a:latin typeface="+mn-lt"/>
        </a:defRPr>
      </a:lvl4pPr>
      <a:lvl5pPr marL="2057400" indent="-228600" algn="l" rtl="0" eaLnBrk="0" fontAlgn="base" hangingPunct="0">
        <a:spcBef>
          <a:spcPct val="20000"/>
        </a:spcBef>
        <a:spcAft>
          <a:spcPct val="0"/>
        </a:spcAft>
        <a:buBlip>
          <a:blip r:embed="rId5"/>
        </a:buBlip>
        <a:defRPr sz="1000">
          <a:solidFill>
            <a:srgbClr val="7FC4E1"/>
          </a:solidFill>
          <a:latin typeface="+mn-lt"/>
        </a:defRPr>
      </a:lvl5pPr>
      <a:lvl6pPr marL="2514600" indent="-228600" algn="l" rtl="0" fontAlgn="base">
        <a:spcBef>
          <a:spcPct val="20000"/>
        </a:spcBef>
        <a:spcAft>
          <a:spcPct val="0"/>
        </a:spcAft>
        <a:buBlip>
          <a:blip r:embed="rId5"/>
        </a:buBlip>
        <a:defRPr sz="1000">
          <a:solidFill>
            <a:srgbClr val="7FC4E1"/>
          </a:solidFill>
          <a:latin typeface="+mn-lt"/>
        </a:defRPr>
      </a:lvl6pPr>
      <a:lvl7pPr marL="2971800" indent="-228600" algn="l" rtl="0" fontAlgn="base">
        <a:spcBef>
          <a:spcPct val="20000"/>
        </a:spcBef>
        <a:spcAft>
          <a:spcPct val="0"/>
        </a:spcAft>
        <a:buBlip>
          <a:blip r:embed="rId5"/>
        </a:buBlip>
        <a:defRPr sz="1000">
          <a:solidFill>
            <a:srgbClr val="7FC4E1"/>
          </a:solidFill>
          <a:latin typeface="+mn-lt"/>
        </a:defRPr>
      </a:lvl7pPr>
      <a:lvl8pPr marL="3429000" indent="-228600" algn="l" rtl="0" fontAlgn="base">
        <a:spcBef>
          <a:spcPct val="20000"/>
        </a:spcBef>
        <a:spcAft>
          <a:spcPct val="0"/>
        </a:spcAft>
        <a:buBlip>
          <a:blip r:embed="rId5"/>
        </a:buBlip>
        <a:defRPr sz="1000">
          <a:solidFill>
            <a:srgbClr val="7FC4E1"/>
          </a:solidFill>
          <a:latin typeface="+mn-lt"/>
        </a:defRPr>
      </a:lvl8pPr>
      <a:lvl9pPr marL="3886200" indent="-228600" algn="l" rtl="0" fontAlgn="base">
        <a:spcBef>
          <a:spcPct val="20000"/>
        </a:spcBef>
        <a:spcAft>
          <a:spcPct val="0"/>
        </a:spcAft>
        <a:buBlip>
          <a:blip r:embed="rId5"/>
        </a:buBlip>
        <a:defRPr sz="1000">
          <a:solidFill>
            <a:srgbClr val="7FC4E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 name="Symbol zastępczy tytułu 18"/>
          <p:cNvSpPr>
            <a:spLocks noGrp="1"/>
          </p:cNvSpPr>
          <p:nvPr>
            <p:ph type="title"/>
          </p:nvPr>
        </p:nvSpPr>
        <p:spPr>
          <a:xfrm>
            <a:off x="685800" y="548680"/>
            <a:ext cx="7772400" cy="899120"/>
          </a:xfrm>
          <a:prstGeom prst="rect">
            <a:avLst/>
          </a:prstGeom>
        </p:spPr>
        <p:txBody>
          <a:bodyPr vert="horz" lIns="91440" tIns="45720" rIns="91440" bIns="45720" rtlCol="0" anchor="ctr">
            <a:normAutofit/>
          </a:bodyPr>
          <a:lstStyle/>
          <a:p>
            <a:r>
              <a:rPr lang="pl-PL" dirty="0" smtClean="0"/>
              <a:t>Kliknij, aby edytować styl</a:t>
            </a:r>
            <a:endParaRPr lang="pl-PL" dirty="0"/>
          </a:p>
        </p:txBody>
      </p:sp>
      <p:sp>
        <p:nvSpPr>
          <p:cNvPr id="3" name="Symbol zastępczy numeru slajdu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3712C-3F19-453A-8744-A3544A9DA0D1}" type="slidenum">
              <a:rPr lang="pl-PL" smtClean="0"/>
              <a:t>‹#›</a:t>
            </a:fld>
            <a:endParaRPr lang="pl-PL"/>
          </a:p>
        </p:txBody>
      </p:sp>
    </p:spTree>
    <p:extLst>
      <p:ext uri="{BB962C8B-B14F-4D97-AF65-F5344CB8AC3E}">
        <p14:creationId xmlns:p14="http://schemas.microsoft.com/office/powerpoint/2010/main" val="4021586105"/>
      </p:ext>
    </p:extLst>
  </p:cSld>
  <p:clrMap bg1="lt1" tx1="dk1" bg2="lt2" tx2="dk2" accent1="accent1" accent2="accent2" accent3="accent3" accent4="accent4" accent5="accent5" accent6="accent6" hlink="hlink" folHlink="folHlink"/>
  <p:sldLayoutIdLst>
    <p:sldLayoutId id="2147483665" r:id="rId1"/>
    <p:sldLayoutId id="2147483667" r:id="rId2"/>
    <p:sldLayoutId id="2147483668" r:id="rId3"/>
  </p:sldLayoutIdLst>
  <p:timing>
    <p:tnLst>
      <p:par>
        <p:cTn id="1" dur="indefinite" restart="never" nodeType="tmRoot"/>
      </p:par>
    </p:tnLst>
  </p:timing>
  <p:hf hdr="0" ftr="0" dt="0"/>
  <p:txStyles>
    <p:titleStyle>
      <a:lvl1pPr algn="ctr" rtl="0" eaLnBrk="0" fontAlgn="base" hangingPunct="0">
        <a:spcBef>
          <a:spcPct val="0"/>
        </a:spcBef>
        <a:spcAft>
          <a:spcPct val="0"/>
        </a:spcAft>
        <a:defRPr sz="2400">
          <a:solidFill>
            <a:srgbClr val="003867"/>
          </a:solidFill>
          <a:latin typeface="+mj-lt"/>
          <a:ea typeface="+mj-ea"/>
          <a:cs typeface="+mj-cs"/>
        </a:defRPr>
      </a:lvl1pPr>
      <a:lvl2pPr algn="ctr" rtl="0" eaLnBrk="0" fontAlgn="base" hangingPunct="0">
        <a:spcBef>
          <a:spcPct val="0"/>
        </a:spcBef>
        <a:spcAft>
          <a:spcPct val="0"/>
        </a:spcAft>
        <a:defRPr sz="2400">
          <a:solidFill>
            <a:srgbClr val="008AC4"/>
          </a:solidFill>
          <a:latin typeface="Myriad Pro" pitchFamily="34" charset="0"/>
        </a:defRPr>
      </a:lvl2pPr>
      <a:lvl3pPr algn="ctr" rtl="0" eaLnBrk="0" fontAlgn="base" hangingPunct="0">
        <a:spcBef>
          <a:spcPct val="0"/>
        </a:spcBef>
        <a:spcAft>
          <a:spcPct val="0"/>
        </a:spcAft>
        <a:defRPr sz="2400">
          <a:solidFill>
            <a:srgbClr val="008AC4"/>
          </a:solidFill>
          <a:latin typeface="Myriad Pro" pitchFamily="34" charset="0"/>
        </a:defRPr>
      </a:lvl3pPr>
      <a:lvl4pPr algn="ctr" rtl="0" eaLnBrk="0" fontAlgn="base" hangingPunct="0">
        <a:spcBef>
          <a:spcPct val="0"/>
        </a:spcBef>
        <a:spcAft>
          <a:spcPct val="0"/>
        </a:spcAft>
        <a:defRPr sz="2400">
          <a:solidFill>
            <a:srgbClr val="008AC4"/>
          </a:solidFill>
          <a:latin typeface="Myriad Pro" pitchFamily="34" charset="0"/>
        </a:defRPr>
      </a:lvl4pPr>
      <a:lvl5pPr algn="ctr" rtl="0" eaLnBrk="0" fontAlgn="base" hangingPunct="0">
        <a:spcBef>
          <a:spcPct val="0"/>
        </a:spcBef>
        <a:spcAft>
          <a:spcPct val="0"/>
        </a:spcAft>
        <a:defRPr sz="2400">
          <a:solidFill>
            <a:srgbClr val="008AC4"/>
          </a:solidFill>
          <a:latin typeface="Myriad Pro" pitchFamily="34" charset="0"/>
        </a:defRPr>
      </a:lvl5pPr>
      <a:lvl6pPr marL="457200" algn="ctr" rtl="0" fontAlgn="base">
        <a:spcBef>
          <a:spcPct val="0"/>
        </a:spcBef>
        <a:spcAft>
          <a:spcPct val="0"/>
        </a:spcAft>
        <a:defRPr sz="2400">
          <a:solidFill>
            <a:srgbClr val="008AC4"/>
          </a:solidFill>
          <a:latin typeface="Myriad Pro" pitchFamily="34" charset="0"/>
        </a:defRPr>
      </a:lvl6pPr>
      <a:lvl7pPr marL="914400" algn="ctr" rtl="0" fontAlgn="base">
        <a:spcBef>
          <a:spcPct val="0"/>
        </a:spcBef>
        <a:spcAft>
          <a:spcPct val="0"/>
        </a:spcAft>
        <a:defRPr sz="2400">
          <a:solidFill>
            <a:srgbClr val="008AC4"/>
          </a:solidFill>
          <a:latin typeface="Myriad Pro" pitchFamily="34" charset="0"/>
        </a:defRPr>
      </a:lvl7pPr>
      <a:lvl8pPr marL="1371600" algn="ctr" rtl="0" fontAlgn="base">
        <a:spcBef>
          <a:spcPct val="0"/>
        </a:spcBef>
        <a:spcAft>
          <a:spcPct val="0"/>
        </a:spcAft>
        <a:defRPr sz="2400">
          <a:solidFill>
            <a:srgbClr val="008AC4"/>
          </a:solidFill>
          <a:latin typeface="Myriad Pro" pitchFamily="34" charset="0"/>
        </a:defRPr>
      </a:lvl8pPr>
      <a:lvl9pPr marL="1828800" algn="ctr" rtl="0" fontAlgn="base">
        <a:spcBef>
          <a:spcPct val="0"/>
        </a:spcBef>
        <a:spcAft>
          <a:spcPct val="0"/>
        </a:spcAft>
        <a:defRPr sz="2400">
          <a:solidFill>
            <a:srgbClr val="008AC4"/>
          </a:solidFill>
          <a:latin typeface="Myriad Pro" pitchFamily="34" charset="0"/>
        </a:defRPr>
      </a:lvl9pPr>
    </p:titleStyle>
    <p:bodyStyle>
      <a:lvl1pPr marL="342900" indent="-342900" algn="l" rtl="0" eaLnBrk="0" fontAlgn="base" hangingPunct="0">
        <a:spcBef>
          <a:spcPct val="20000"/>
        </a:spcBef>
        <a:spcAft>
          <a:spcPct val="0"/>
        </a:spcAft>
        <a:buBlip>
          <a:blip r:embed="rId5"/>
        </a:buBlip>
        <a:defRPr sz="1400">
          <a:solidFill>
            <a:srgbClr val="7FC4E1"/>
          </a:solidFill>
          <a:latin typeface="+mn-lt"/>
          <a:ea typeface="+mn-ea"/>
          <a:cs typeface="+mn-cs"/>
        </a:defRPr>
      </a:lvl1pPr>
      <a:lvl2pPr marL="742950" indent="-285750" algn="l" rtl="0" eaLnBrk="0" fontAlgn="base" hangingPunct="0">
        <a:spcBef>
          <a:spcPct val="20000"/>
        </a:spcBef>
        <a:spcAft>
          <a:spcPct val="0"/>
        </a:spcAft>
        <a:buBlip>
          <a:blip r:embed="rId5"/>
        </a:buBlip>
        <a:defRPr sz="1400">
          <a:solidFill>
            <a:srgbClr val="7FC4E1"/>
          </a:solidFill>
          <a:latin typeface="+mn-lt"/>
        </a:defRPr>
      </a:lvl2pPr>
      <a:lvl3pPr marL="1143000" indent="-228600" algn="l" rtl="0" eaLnBrk="0" fontAlgn="base" hangingPunct="0">
        <a:spcBef>
          <a:spcPct val="20000"/>
        </a:spcBef>
        <a:spcAft>
          <a:spcPct val="0"/>
        </a:spcAft>
        <a:buBlip>
          <a:blip r:embed="rId5"/>
        </a:buBlip>
        <a:defRPr sz="1200">
          <a:solidFill>
            <a:srgbClr val="7FC4E1"/>
          </a:solidFill>
          <a:latin typeface="+mn-lt"/>
        </a:defRPr>
      </a:lvl3pPr>
      <a:lvl4pPr marL="1600200" indent="-228600" algn="l" rtl="0" eaLnBrk="0" fontAlgn="base" hangingPunct="0">
        <a:spcBef>
          <a:spcPct val="20000"/>
        </a:spcBef>
        <a:spcAft>
          <a:spcPct val="0"/>
        </a:spcAft>
        <a:buBlip>
          <a:blip r:embed="rId5"/>
        </a:buBlip>
        <a:defRPr sz="1000">
          <a:solidFill>
            <a:srgbClr val="7FC4E1"/>
          </a:solidFill>
          <a:latin typeface="+mn-lt"/>
        </a:defRPr>
      </a:lvl4pPr>
      <a:lvl5pPr marL="2057400" indent="-228600" algn="l" rtl="0" eaLnBrk="0" fontAlgn="base" hangingPunct="0">
        <a:spcBef>
          <a:spcPct val="20000"/>
        </a:spcBef>
        <a:spcAft>
          <a:spcPct val="0"/>
        </a:spcAft>
        <a:buBlip>
          <a:blip r:embed="rId5"/>
        </a:buBlip>
        <a:defRPr sz="1000">
          <a:solidFill>
            <a:srgbClr val="7FC4E1"/>
          </a:solidFill>
          <a:latin typeface="+mn-lt"/>
        </a:defRPr>
      </a:lvl5pPr>
      <a:lvl6pPr marL="2514600" indent="-228600" algn="l" rtl="0" fontAlgn="base">
        <a:spcBef>
          <a:spcPct val="20000"/>
        </a:spcBef>
        <a:spcAft>
          <a:spcPct val="0"/>
        </a:spcAft>
        <a:buBlip>
          <a:blip r:embed="rId5"/>
        </a:buBlip>
        <a:defRPr sz="1000">
          <a:solidFill>
            <a:srgbClr val="7FC4E1"/>
          </a:solidFill>
          <a:latin typeface="+mn-lt"/>
        </a:defRPr>
      </a:lvl6pPr>
      <a:lvl7pPr marL="2971800" indent="-228600" algn="l" rtl="0" fontAlgn="base">
        <a:spcBef>
          <a:spcPct val="20000"/>
        </a:spcBef>
        <a:spcAft>
          <a:spcPct val="0"/>
        </a:spcAft>
        <a:buBlip>
          <a:blip r:embed="rId5"/>
        </a:buBlip>
        <a:defRPr sz="1000">
          <a:solidFill>
            <a:srgbClr val="7FC4E1"/>
          </a:solidFill>
          <a:latin typeface="+mn-lt"/>
        </a:defRPr>
      </a:lvl7pPr>
      <a:lvl8pPr marL="3429000" indent="-228600" algn="l" rtl="0" fontAlgn="base">
        <a:spcBef>
          <a:spcPct val="20000"/>
        </a:spcBef>
        <a:spcAft>
          <a:spcPct val="0"/>
        </a:spcAft>
        <a:buBlip>
          <a:blip r:embed="rId5"/>
        </a:buBlip>
        <a:defRPr sz="1000">
          <a:solidFill>
            <a:srgbClr val="7FC4E1"/>
          </a:solidFill>
          <a:latin typeface="+mn-lt"/>
        </a:defRPr>
      </a:lvl8pPr>
      <a:lvl9pPr marL="3886200" indent="-228600" algn="l" rtl="0" fontAlgn="base">
        <a:spcBef>
          <a:spcPct val="20000"/>
        </a:spcBef>
        <a:spcAft>
          <a:spcPct val="0"/>
        </a:spcAft>
        <a:buBlip>
          <a:blip r:embed="rId5"/>
        </a:buBlip>
        <a:defRPr sz="1000">
          <a:solidFill>
            <a:srgbClr val="7FC4E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 name="Symbol zastępczy tytułu 18"/>
          <p:cNvSpPr>
            <a:spLocks noGrp="1"/>
          </p:cNvSpPr>
          <p:nvPr>
            <p:ph type="title"/>
          </p:nvPr>
        </p:nvSpPr>
        <p:spPr>
          <a:xfrm>
            <a:off x="685800" y="548680"/>
            <a:ext cx="7772400" cy="899120"/>
          </a:xfrm>
          <a:prstGeom prst="rect">
            <a:avLst/>
          </a:prstGeom>
        </p:spPr>
        <p:txBody>
          <a:bodyPr vert="horz" lIns="91440" tIns="45720" rIns="91440" bIns="45720" rtlCol="0" anchor="ctr">
            <a:normAutofit/>
          </a:bodyPr>
          <a:lstStyle/>
          <a:p>
            <a:r>
              <a:rPr lang="pl-PL" dirty="0" smtClean="0"/>
              <a:t>Kliknij, aby edytować styl</a:t>
            </a:r>
            <a:endParaRPr lang="pl-PL" dirty="0"/>
          </a:p>
        </p:txBody>
      </p:sp>
      <p:sp>
        <p:nvSpPr>
          <p:cNvPr id="2" name="Symbol zastępczy numeru slajdu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3712C-3F19-453A-8744-A3544A9DA0D1}" type="slidenum">
              <a:rPr lang="pl-PL" smtClean="0"/>
              <a:t>‹#›</a:t>
            </a:fld>
            <a:endParaRPr lang="pl-PL"/>
          </a:p>
        </p:txBody>
      </p:sp>
    </p:spTree>
    <p:extLst>
      <p:ext uri="{BB962C8B-B14F-4D97-AF65-F5344CB8AC3E}">
        <p14:creationId xmlns:p14="http://schemas.microsoft.com/office/powerpoint/2010/main" val="352264812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Lst>
  <p:timing>
    <p:tnLst>
      <p:par>
        <p:cTn id="1" dur="indefinite" restart="never" nodeType="tmRoot"/>
      </p:par>
    </p:tnLst>
  </p:timing>
  <p:hf hdr="0" ftr="0" dt="0"/>
  <p:txStyles>
    <p:titleStyle>
      <a:lvl1pPr algn="ctr" rtl="0" eaLnBrk="0" fontAlgn="base" hangingPunct="0">
        <a:spcBef>
          <a:spcPct val="0"/>
        </a:spcBef>
        <a:spcAft>
          <a:spcPct val="0"/>
        </a:spcAft>
        <a:defRPr sz="2400">
          <a:solidFill>
            <a:srgbClr val="003867"/>
          </a:solidFill>
          <a:latin typeface="+mj-lt"/>
          <a:ea typeface="+mj-ea"/>
          <a:cs typeface="+mj-cs"/>
        </a:defRPr>
      </a:lvl1pPr>
      <a:lvl2pPr algn="ctr" rtl="0" eaLnBrk="0" fontAlgn="base" hangingPunct="0">
        <a:spcBef>
          <a:spcPct val="0"/>
        </a:spcBef>
        <a:spcAft>
          <a:spcPct val="0"/>
        </a:spcAft>
        <a:defRPr sz="2400">
          <a:solidFill>
            <a:srgbClr val="008AC4"/>
          </a:solidFill>
          <a:latin typeface="Myriad Pro" pitchFamily="34" charset="0"/>
        </a:defRPr>
      </a:lvl2pPr>
      <a:lvl3pPr algn="ctr" rtl="0" eaLnBrk="0" fontAlgn="base" hangingPunct="0">
        <a:spcBef>
          <a:spcPct val="0"/>
        </a:spcBef>
        <a:spcAft>
          <a:spcPct val="0"/>
        </a:spcAft>
        <a:defRPr sz="2400">
          <a:solidFill>
            <a:srgbClr val="008AC4"/>
          </a:solidFill>
          <a:latin typeface="Myriad Pro" pitchFamily="34" charset="0"/>
        </a:defRPr>
      </a:lvl3pPr>
      <a:lvl4pPr algn="ctr" rtl="0" eaLnBrk="0" fontAlgn="base" hangingPunct="0">
        <a:spcBef>
          <a:spcPct val="0"/>
        </a:spcBef>
        <a:spcAft>
          <a:spcPct val="0"/>
        </a:spcAft>
        <a:defRPr sz="2400">
          <a:solidFill>
            <a:srgbClr val="008AC4"/>
          </a:solidFill>
          <a:latin typeface="Myriad Pro" pitchFamily="34" charset="0"/>
        </a:defRPr>
      </a:lvl4pPr>
      <a:lvl5pPr algn="ctr" rtl="0" eaLnBrk="0" fontAlgn="base" hangingPunct="0">
        <a:spcBef>
          <a:spcPct val="0"/>
        </a:spcBef>
        <a:spcAft>
          <a:spcPct val="0"/>
        </a:spcAft>
        <a:defRPr sz="2400">
          <a:solidFill>
            <a:srgbClr val="008AC4"/>
          </a:solidFill>
          <a:latin typeface="Myriad Pro" pitchFamily="34" charset="0"/>
        </a:defRPr>
      </a:lvl5pPr>
      <a:lvl6pPr marL="457200" algn="ctr" rtl="0" fontAlgn="base">
        <a:spcBef>
          <a:spcPct val="0"/>
        </a:spcBef>
        <a:spcAft>
          <a:spcPct val="0"/>
        </a:spcAft>
        <a:defRPr sz="2400">
          <a:solidFill>
            <a:srgbClr val="008AC4"/>
          </a:solidFill>
          <a:latin typeface="Myriad Pro" pitchFamily="34" charset="0"/>
        </a:defRPr>
      </a:lvl6pPr>
      <a:lvl7pPr marL="914400" algn="ctr" rtl="0" fontAlgn="base">
        <a:spcBef>
          <a:spcPct val="0"/>
        </a:spcBef>
        <a:spcAft>
          <a:spcPct val="0"/>
        </a:spcAft>
        <a:defRPr sz="2400">
          <a:solidFill>
            <a:srgbClr val="008AC4"/>
          </a:solidFill>
          <a:latin typeface="Myriad Pro" pitchFamily="34" charset="0"/>
        </a:defRPr>
      </a:lvl7pPr>
      <a:lvl8pPr marL="1371600" algn="ctr" rtl="0" fontAlgn="base">
        <a:spcBef>
          <a:spcPct val="0"/>
        </a:spcBef>
        <a:spcAft>
          <a:spcPct val="0"/>
        </a:spcAft>
        <a:defRPr sz="2400">
          <a:solidFill>
            <a:srgbClr val="008AC4"/>
          </a:solidFill>
          <a:latin typeface="Myriad Pro" pitchFamily="34" charset="0"/>
        </a:defRPr>
      </a:lvl8pPr>
      <a:lvl9pPr marL="1828800" algn="ctr" rtl="0" fontAlgn="base">
        <a:spcBef>
          <a:spcPct val="0"/>
        </a:spcBef>
        <a:spcAft>
          <a:spcPct val="0"/>
        </a:spcAft>
        <a:defRPr sz="2400">
          <a:solidFill>
            <a:srgbClr val="008AC4"/>
          </a:solidFill>
          <a:latin typeface="Myriad Pro" pitchFamily="34" charset="0"/>
        </a:defRPr>
      </a:lvl9pPr>
    </p:titleStyle>
    <p:bodyStyle>
      <a:lvl1pPr marL="342900" indent="-342900" algn="l" rtl="0" eaLnBrk="0" fontAlgn="base" hangingPunct="0">
        <a:spcBef>
          <a:spcPct val="20000"/>
        </a:spcBef>
        <a:spcAft>
          <a:spcPct val="0"/>
        </a:spcAft>
        <a:buBlip>
          <a:blip r:embed="rId5"/>
        </a:buBlip>
        <a:defRPr sz="1400">
          <a:solidFill>
            <a:srgbClr val="7FC4E1"/>
          </a:solidFill>
          <a:latin typeface="+mn-lt"/>
          <a:ea typeface="+mn-ea"/>
          <a:cs typeface="+mn-cs"/>
        </a:defRPr>
      </a:lvl1pPr>
      <a:lvl2pPr marL="742950" indent="-285750" algn="l" rtl="0" eaLnBrk="0" fontAlgn="base" hangingPunct="0">
        <a:spcBef>
          <a:spcPct val="20000"/>
        </a:spcBef>
        <a:spcAft>
          <a:spcPct val="0"/>
        </a:spcAft>
        <a:buBlip>
          <a:blip r:embed="rId5"/>
        </a:buBlip>
        <a:defRPr sz="1400">
          <a:solidFill>
            <a:srgbClr val="7FC4E1"/>
          </a:solidFill>
          <a:latin typeface="+mn-lt"/>
        </a:defRPr>
      </a:lvl2pPr>
      <a:lvl3pPr marL="1143000" indent="-228600" algn="l" rtl="0" eaLnBrk="0" fontAlgn="base" hangingPunct="0">
        <a:spcBef>
          <a:spcPct val="20000"/>
        </a:spcBef>
        <a:spcAft>
          <a:spcPct val="0"/>
        </a:spcAft>
        <a:buBlip>
          <a:blip r:embed="rId5"/>
        </a:buBlip>
        <a:defRPr sz="1200">
          <a:solidFill>
            <a:srgbClr val="7FC4E1"/>
          </a:solidFill>
          <a:latin typeface="+mn-lt"/>
        </a:defRPr>
      </a:lvl3pPr>
      <a:lvl4pPr marL="1600200" indent="-228600" algn="l" rtl="0" eaLnBrk="0" fontAlgn="base" hangingPunct="0">
        <a:spcBef>
          <a:spcPct val="20000"/>
        </a:spcBef>
        <a:spcAft>
          <a:spcPct val="0"/>
        </a:spcAft>
        <a:buBlip>
          <a:blip r:embed="rId5"/>
        </a:buBlip>
        <a:defRPr sz="1000">
          <a:solidFill>
            <a:srgbClr val="7FC4E1"/>
          </a:solidFill>
          <a:latin typeface="+mn-lt"/>
        </a:defRPr>
      </a:lvl4pPr>
      <a:lvl5pPr marL="2057400" indent="-228600" algn="l" rtl="0" eaLnBrk="0" fontAlgn="base" hangingPunct="0">
        <a:spcBef>
          <a:spcPct val="20000"/>
        </a:spcBef>
        <a:spcAft>
          <a:spcPct val="0"/>
        </a:spcAft>
        <a:buBlip>
          <a:blip r:embed="rId5"/>
        </a:buBlip>
        <a:defRPr sz="1000">
          <a:solidFill>
            <a:srgbClr val="7FC4E1"/>
          </a:solidFill>
          <a:latin typeface="+mn-lt"/>
        </a:defRPr>
      </a:lvl5pPr>
      <a:lvl6pPr marL="2514600" indent="-228600" algn="l" rtl="0" fontAlgn="base">
        <a:spcBef>
          <a:spcPct val="20000"/>
        </a:spcBef>
        <a:spcAft>
          <a:spcPct val="0"/>
        </a:spcAft>
        <a:buBlip>
          <a:blip r:embed="rId5"/>
        </a:buBlip>
        <a:defRPr sz="1000">
          <a:solidFill>
            <a:srgbClr val="7FC4E1"/>
          </a:solidFill>
          <a:latin typeface="+mn-lt"/>
        </a:defRPr>
      </a:lvl6pPr>
      <a:lvl7pPr marL="2971800" indent="-228600" algn="l" rtl="0" fontAlgn="base">
        <a:spcBef>
          <a:spcPct val="20000"/>
        </a:spcBef>
        <a:spcAft>
          <a:spcPct val="0"/>
        </a:spcAft>
        <a:buBlip>
          <a:blip r:embed="rId5"/>
        </a:buBlip>
        <a:defRPr sz="1000">
          <a:solidFill>
            <a:srgbClr val="7FC4E1"/>
          </a:solidFill>
          <a:latin typeface="+mn-lt"/>
        </a:defRPr>
      </a:lvl7pPr>
      <a:lvl8pPr marL="3429000" indent="-228600" algn="l" rtl="0" fontAlgn="base">
        <a:spcBef>
          <a:spcPct val="20000"/>
        </a:spcBef>
        <a:spcAft>
          <a:spcPct val="0"/>
        </a:spcAft>
        <a:buBlip>
          <a:blip r:embed="rId5"/>
        </a:buBlip>
        <a:defRPr sz="1000">
          <a:solidFill>
            <a:srgbClr val="7FC4E1"/>
          </a:solidFill>
          <a:latin typeface="+mn-lt"/>
        </a:defRPr>
      </a:lvl8pPr>
      <a:lvl9pPr marL="3886200" indent="-228600" algn="l" rtl="0" fontAlgn="base">
        <a:spcBef>
          <a:spcPct val="20000"/>
        </a:spcBef>
        <a:spcAft>
          <a:spcPct val="0"/>
        </a:spcAft>
        <a:buBlip>
          <a:blip r:embed="rId5"/>
        </a:buBlip>
        <a:defRPr sz="1000">
          <a:solidFill>
            <a:srgbClr val="7FC4E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8" y="0"/>
            <a:ext cx="9159876" cy="691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7"/>
          <p:cNvSpPr>
            <a:spLocks noChangeArrowheads="1"/>
          </p:cNvSpPr>
          <p:nvPr/>
        </p:nvSpPr>
        <p:spPr bwMode="auto">
          <a:xfrm>
            <a:off x="8801100" y="4267200"/>
            <a:ext cx="342900" cy="11430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5" name="Rectangle 9"/>
          <p:cNvSpPr>
            <a:spLocks noChangeArrowheads="1"/>
          </p:cNvSpPr>
          <p:nvPr/>
        </p:nvSpPr>
        <p:spPr bwMode="auto">
          <a:xfrm>
            <a:off x="8153400" y="5410200"/>
            <a:ext cx="647700" cy="304800"/>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6" name="Rectangle 10"/>
          <p:cNvSpPr>
            <a:spLocks noChangeArrowheads="1"/>
          </p:cNvSpPr>
          <p:nvPr/>
        </p:nvSpPr>
        <p:spPr bwMode="auto">
          <a:xfrm>
            <a:off x="8153400" y="492125"/>
            <a:ext cx="990600" cy="955675"/>
          </a:xfrm>
          <a:prstGeom prst="rect">
            <a:avLst/>
          </a:prstGeom>
          <a:solidFill>
            <a:srgbClr val="008A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Tree>
    <p:extLst>
      <p:ext uri="{BB962C8B-B14F-4D97-AF65-F5344CB8AC3E}">
        <p14:creationId xmlns:p14="http://schemas.microsoft.com/office/powerpoint/2010/main" val="3737858192"/>
      </p:ext>
    </p:extLst>
  </p:cSld>
  <p:clrMap bg1="lt1" tx1="dk1" bg2="lt2" tx2="dk2" accent1="accent1" accent2="accent2" accent3="accent3" accent4="accent4" accent5="accent5" accent6="accent6" hlink="hlink" folHlink="folHlink"/>
  <p:sldLayoutIdLst>
    <p:sldLayoutId id="2147483674" r:id="rId1"/>
  </p:sldLayoutIdLst>
  <p:timing>
    <p:tnLst>
      <p:par>
        <p:cTn id="1" dur="indefinite" restart="never" nodeType="tmRoot"/>
      </p:par>
    </p:tnLst>
  </p:timing>
  <p:hf hdr="0" ftr="0" dt="0"/>
  <p:txStyles>
    <p:titleStyle>
      <a:lvl1pPr algn="ctr" rtl="0" eaLnBrk="0" fontAlgn="base" hangingPunct="0">
        <a:spcBef>
          <a:spcPct val="0"/>
        </a:spcBef>
        <a:spcAft>
          <a:spcPct val="0"/>
        </a:spcAft>
        <a:defRPr sz="2400">
          <a:solidFill>
            <a:srgbClr val="008AC4"/>
          </a:solidFill>
          <a:latin typeface="+mj-lt"/>
          <a:ea typeface="+mj-ea"/>
          <a:cs typeface="+mj-cs"/>
        </a:defRPr>
      </a:lvl1pPr>
      <a:lvl2pPr algn="ctr" rtl="0" eaLnBrk="0" fontAlgn="base" hangingPunct="0">
        <a:spcBef>
          <a:spcPct val="0"/>
        </a:spcBef>
        <a:spcAft>
          <a:spcPct val="0"/>
        </a:spcAft>
        <a:defRPr sz="2400">
          <a:solidFill>
            <a:srgbClr val="008AC4"/>
          </a:solidFill>
          <a:latin typeface="Myriad Pro" pitchFamily="34" charset="0"/>
        </a:defRPr>
      </a:lvl2pPr>
      <a:lvl3pPr algn="ctr" rtl="0" eaLnBrk="0" fontAlgn="base" hangingPunct="0">
        <a:spcBef>
          <a:spcPct val="0"/>
        </a:spcBef>
        <a:spcAft>
          <a:spcPct val="0"/>
        </a:spcAft>
        <a:defRPr sz="2400">
          <a:solidFill>
            <a:srgbClr val="008AC4"/>
          </a:solidFill>
          <a:latin typeface="Myriad Pro" pitchFamily="34" charset="0"/>
        </a:defRPr>
      </a:lvl3pPr>
      <a:lvl4pPr algn="ctr" rtl="0" eaLnBrk="0" fontAlgn="base" hangingPunct="0">
        <a:spcBef>
          <a:spcPct val="0"/>
        </a:spcBef>
        <a:spcAft>
          <a:spcPct val="0"/>
        </a:spcAft>
        <a:defRPr sz="2400">
          <a:solidFill>
            <a:srgbClr val="008AC4"/>
          </a:solidFill>
          <a:latin typeface="Myriad Pro" pitchFamily="34" charset="0"/>
        </a:defRPr>
      </a:lvl4pPr>
      <a:lvl5pPr algn="ctr" rtl="0" eaLnBrk="0" fontAlgn="base" hangingPunct="0">
        <a:spcBef>
          <a:spcPct val="0"/>
        </a:spcBef>
        <a:spcAft>
          <a:spcPct val="0"/>
        </a:spcAft>
        <a:defRPr sz="2400">
          <a:solidFill>
            <a:srgbClr val="008AC4"/>
          </a:solidFill>
          <a:latin typeface="Myriad Pro" pitchFamily="34" charset="0"/>
        </a:defRPr>
      </a:lvl5pPr>
      <a:lvl6pPr marL="457200" algn="ctr" rtl="0" fontAlgn="base">
        <a:spcBef>
          <a:spcPct val="0"/>
        </a:spcBef>
        <a:spcAft>
          <a:spcPct val="0"/>
        </a:spcAft>
        <a:defRPr sz="2400">
          <a:solidFill>
            <a:srgbClr val="008AC4"/>
          </a:solidFill>
          <a:latin typeface="Myriad Pro" pitchFamily="34" charset="0"/>
        </a:defRPr>
      </a:lvl6pPr>
      <a:lvl7pPr marL="914400" algn="ctr" rtl="0" fontAlgn="base">
        <a:spcBef>
          <a:spcPct val="0"/>
        </a:spcBef>
        <a:spcAft>
          <a:spcPct val="0"/>
        </a:spcAft>
        <a:defRPr sz="2400">
          <a:solidFill>
            <a:srgbClr val="008AC4"/>
          </a:solidFill>
          <a:latin typeface="Myriad Pro" pitchFamily="34" charset="0"/>
        </a:defRPr>
      </a:lvl7pPr>
      <a:lvl8pPr marL="1371600" algn="ctr" rtl="0" fontAlgn="base">
        <a:spcBef>
          <a:spcPct val="0"/>
        </a:spcBef>
        <a:spcAft>
          <a:spcPct val="0"/>
        </a:spcAft>
        <a:defRPr sz="2400">
          <a:solidFill>
            <a:srgbClr val="008AC4"/>
          </a:solidFill>
          <a:latin typeface="Myriad Pro" pitchFamily="34" charset="0"/>
        </a:defRPr>
      </a:lvl8pPr>
      <a:lvl9pPr marL="1828800" algn="ctr" rtl="0" fontAlgn="base">
        <a:spcBef>
          <a:spcPct val="0"/>
        </a:spcBef>
        <a:spcAft>
          <a:spcPct val="0"/>
        </a:spcAft>
        <a:defRPr sz="2400">
          <a:solidFill>
            <a:srgbClr val="008AC4"/>
          </a:solidFill>
          <a:latin typeface="Myriad Pro" pitchFamily="34" charset="0"/>
        </a:defRPr>
      </a:lvl9pPr>
    </p:titleStyle>
    <p:bodyStyle>
      <a:lvl1pPr marL="342900" indent="-342900" algn="l" rtl="0" eaLnBrk="0" fontAlgn="base" hangingPunct="0">
        <a:spcBef>
          <a:spcPct val="20000"/>
        </a:spcBef>
        <a:spcAft>
          <a:spcPct val="0"/>
        </a:spcAft>
        <a:buBlip>
          <a:blip r:embed="rId4"/>
        </a:buBlip>
        <a:defRPr sz="1400">
          <a:solidFill>
            <a:srgbClr val="7FC4E1"/>
          </a:solidFill>
          <a:latin typeface="+mn-lt"/>
          <a:ea typeface="+mn-ea"/>
          <a:cs typeface="+mn-cs"/>
        </a:defRPr>
      </a:lvl1pPr>
      <a:lvl2pPr marL="742950" indent="-285750" algn="l" rtl="0" eaLnBrk="0" fontAlgn="base" hangingPunct="0">
        <a:spcBef>
          <a:spcPct val="20000"/>
        </a:spcBef>
        <a:spcAft>
          <a:spcPct val="0"/>
        </a:spcAft>
        <a:buBlip>
          <a:blip r:embed="rId4"/>
        </a:buBlip>
        <a:defRPr sz="1400">
          <a:solidFill>
            <a:srgbClr val="7FC4E1"/>
          </a:solidFill>
          <a:latin typeface="+mn-lt"/>
        </a:defRPr>
      </a:lvl2pPr>
      <a:lvl3pPr marL="1143000" indent="-228600" algn="l" rtl="0" eaLnBrk="0" fontAlgn="base" hangingPunct="0">
        <a:spcBef>
          <a:spcPct val="20000"/>
        </a:spcBef>
        <a:spcAft>
          <a:spcPct val="0"/>
        </a:spcAft>
        <a:buBlip>
          <a:blip r:embed="rId4"/>
        </a:buBlip>
        <a:defRPr sz="1200">
          <a:solidFill>
            <a:srgbClr val="7FC4E1"/>
          </a:solidFill>
          <a:latin typeface="+mn-lt"/>
        </a:defRPr>
      </a:lvl3pPr>
      <a:lvl4pPr marL="1600200" indent="-228600" algn="l" rtl="0" eaLnBrk="0" fontAlgn="base" hangingPunct="0">
        <a:spcBef>
          <a:spcPct val="20000"/>
        </a:spcBef>
        <a:spcAft>
          <a:spcPct val="0"/>
        </a:spcAft>
        <a:buBlip>
          <a:blip r:embed="rId4"/>
        </a:buBlip>
        <a:defRPr sz="1000">
          <a:solidFill>
            <a:srgbClr val="7FC4E1"/>
          </a:solidFill>
          <a:latin typeface="+mn-lt"/>
        </a:defRPr>
      </a:lvl4pPr>
      <a:lvl5pPr marL="2057400" indent="-228600" algn="l" rtl="0" eaLnBrk="0" fontAlgn="base" hangingPunct="0">
        <a:spcBef>
          <a:spcPct val="20000"/>
        </a:spcBef>
        <a:spcAft>
          <a:spcPct val="0"/>
        </a:spcAft>
        <a:buBlip>
          <a:blip r:embed="rId4"/>
        </a:buBlip>
        <a:defRPr sz="1000">
          <a:solidFill>
            <a:srgbClr val="7FC4E1"/>
          </a:solidFill>
          <a:latin typeface="+mn-lt"/>
        </a:defRPr>
      </a:lvl5pPr>
      <a:lvl6pPr marL="2514600" indent="-228600" algn="l" rtl="0" fontAlgn="base">
        <a:spcBef>
          <a:spcPct val="20000"/>
        </a:spcBef>
        <a:spcAft>
          <a:spcPct val="0"/>
        </a:spcAft>
        <a:buBlip>
          <a:blip r:embed="rId4"/>
        </a:buBlip>
        <a:defRPr sz="1000">
          <a:solidFill>
            <a:srgbClr val="7FC4E1"/>
          </a:solidFill>
          <a:latin typeface="+mn-lt"/>
        </a:defRPr>
      </a:lvl6pPr>
      <a:lvl7pPr marL="2971800" indent="-228600" algn="l" rtl="0" fontAlgn="base">
        <a:spcBef>
          <a:spcPct val="20000"/>
        </a:spcBef>
        <a:spcAft>
          <a:spcPct val="0"/>
        </a:spcAft>
        <a:buBlip>
          <a:blip r:embed="rId4"/>
        </a:buBlip>
        <a:defRPr sz="1000">
          <a:solidFill>
            <a:srgbClr val="7FC4E1"/>
          </a:solidFill>
          <a:latin typeface="+mn-lt"/>
        </a:defRPr>
      </a:lvl7pPr>
      <a:lvl8pPr marL="3429000" indent="-228600" algn="l" rtl="0" fontAlgn="base">
        <a:spcBef>
          <a:spcPct val="20000"/>
        </a:spcBef>
        <a:spcAft>
          <a:spcPct val="0"/>
        </a:spcAft>
        <a:buBlip>
          <a:blip r:embed="rId4"/>
        </a:buBlip>
        <a:defRPr sz="1000">
          <a:solidFill>
            <a:srgbClr val="7FC4E1"/>
          </a:solidFill>
          <a:latin typeface="+mn-lt"/>
        </a:defRPr>
      </a:lvl8pPr>
      <a:lvl9pPr marL="3886200" indent="-228600" algn="l" rtl="0" fontAlgn="base">
        <a:spcBef>
          <a:spcPct val="20000"/>
        </a:spcBef>
        <a:spcAft>
          <a:spcPct val="0"/>
        </a:spcAft>
        <a:buBlip>
          <a:blip r:embed="rId4"/>
        </a:buBlip>
        <a:defRPr sz="1000">
          <a:solidFill>
            <a:srgbClr val="7FC4E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hemeOverride" Target="../theme/themeOverride1.xml"/><Relationship Id="rId5" Type="http://schemas.openxmlformats.org/officeDocument/2006/relationships/image" Target="../media/image3.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2132856"/>
            <a:ext cx="8424936" cy="1656184"/>
          </a:xfrm>
        </p:spPr>
        <p:txBody>
          <a:bodyPr/>
          <a:lstStyle/>
          <a:p>
            <a:r>
              <a:rPr lang="en-GB" dirty="0" smtClean="0"/>
              <a:t/>
            </a:r>
            <a:br>
              <a:rPr lang="en-GB" dirty="0" smtClean="0"/>
            </a:br>
            <a:r>
              <a:rPr lang="en-GB" sz="3200" dirty="0" smtClean="0">
                <a:latin typeface="Arial Narrow" panose="020B0606020202030204" pitchFamily="34" charset="0"/>
              </a:rPr>
              <a:t>Sharing experience in auditing </a:t>
            </a:r>
            <a:r>
              <a:rPr lang="pl-PL" sz="3200" dirty="0" smtClean="0">
                <a:latin typeface="Arial Narrow" panose="020B0606020202030204" pitchFamily="34" charset="0"/>
              </a:rPr>
              <a:t>the </a:t>
            </a:r>
            <a:r>
              <a:rPr lang="en-GB" sz="3200" dirty="0" smtClean="0">
                <a:latin typeface="Arial Narrow" panose="020B0606020202030204" pitchFamily="34" charset="0"/>
              </a:rPr>
              <a:t>Sustainable Development Goals</a:t>
            </a:r>
            <a:r>
              <a:rPr lang="en-GB" dirty="0" smtClean="0">
                <a:latin typeface="Arial Narrow" panose="020B0606020202030204" pitchFamily="34" charset="0"/>
              </a:rPr>
              <a:t/>
            </a:r>
            <a:br>
              <a:rPr lang="en-GB" dirty="0" smtClean="0">
                <a:latin typeface="Arial Narrow" panose="020B0606020202030204" pitchFamily="34" charset="0"/>
              </a:rPr>
            </a:br>
            <a:r>
              <a:rPr lang="pl-PL" dirty="0" smtClean="0">
                <a:latin typeface="Arial Narrow" panose="020B0606020202030204" pitchFamily="34" charset="0"/>
              </a:rPr>
              <a:t/>
            </a:r>
            <a:br>
              <a:rPr lang="pl-PL" dirty="0" smtClean="0">
                <a:latin typeface="Arial Narrow" panose="020B0606020202030204" pitchFamily="34" charset="0"/>
              </a:rPr>
            </a:br>
            <a:r>
              <a:rPr lang="pl-PL" dirty="0">
                <a:latin typeface="Arial Narrow" panose="020B0606020202030204" pitchFamily="34" charset="0"/>
              </a:rPr>
              <a:t> </a:t>
            </a:r>
            <a:r>
              <a:rPr lang="pl-PL" dirty="0" smtClean="0">
                <a:latin typeface="Arial Narrow" panose="020B0606020202030204" pitchFamily="34" charset="0"/>
              </a:rPr>
              <a:t>1st </a:t>
            </a:r>
            <a:r>
              <a:rPr lang="pl-PL" dirty="0">
                <a:latin typeface="Arial Narrow" panose="020B0606020202030204" pitchFamily="34" charset="0"/>
              </a:rPr>
              <a:t>EUROSAI – </a:t>
            </a:r>
            <a:r>
              <a:rPr lang="pl-PL" dirty="0" smtClean="0">
                <a:latin typeface="Arial Narrow" panose="020B0606020202030204" pitchFamily="34" charset="0"/>
              </a:rPr>
              <a:t>AFROSAI SEMINAR</a:t>
            </a:r>
            <a:br>
              <a:rPr lang="pl-PL" dirty="0" smtClean="0">
                <a:latin typeface="Arial Narrow" panose="020B0606020202030204" pitchFamily="34" charset="0"/>
              </a:rPr>
            </a:br>
            <a:r>
              <a:rPr lang="pl-PL" dirty="0">
                <a:latin typeface="Arial Narrow" panose="020B0606020202030204" pitchFamily="34" charset="0"/>
              </a:rPr>
              <a:t/>
            </a:r>
            <a:br>
              <a:rPr lang="pl-PL" dirty="0">
                <a:latin typeface="Arial Narrow" panose="020B0606020202030204" pitchFamily="34" charset="0"/>
              </a:rPr>
            </a:br>
            <a:r>
              <a:rPr lang="pl-PL" sz="1600" dirty="0" err="1" smtClean="0">
                <a:latin typeface="Arial Narrow" panose="020B0606020202030204" pitchFamily="34" charset="0"/>
              </a:rPr>
              <a:t>Lisboa</a:t>
            </a:r>
            <a:r>
              <a:rPr lang="pl-PL" sz="1600" dirty="0" smtClean="0">
                <a:latin typeface="Arial Narrow" panose="020B0606020202030204" pitchFamily="34" charset="0"/>
              </a:rPr>
              <a:t>, </a:t>
            </a:r>
            <a:r>
              <a:rPr lang="pl-PL" sz="1600" dirty="0" err="1" smtClean="0">
                <a:latin typeface="Arial Narrow" panose="020B0606020202030204" pitchFamily="34" charset="0"/>
              </a:rPr>
              <a:t>November</a:t>
            </a:r>
            <a:r>
              <a:rPr lang="pl-PL" sz="1600" dirty="0" smtClean="0">
                <a:latin typeface="Arial Narrow" panose="020B0606020202030204" pitchFamily="34" charset="0"/>
              </a:rPr>
              <a:t> </a:t>
            </a:r>
            <a:r>
              <a:rPr lang="pl-PL" sz="1600" dirty="0">
                <a:latin typeface="Arial Narrow" panose="020B0606020202030204" pitchFamily="34" charset="0"/>
              </a:rPr>
              <a:t>2019</a:t>
            </a:r>
          </a:p>
        </p:txBody>
      </p:sp>
      <p:sp>
        <p:nvSpPr>
          <p:cNvPr id="7" name="Symbol zastępczy tekstu 2"/>
          <p:cNvSpPr txBox="1">
            <a:spLocks/>
          </p:cNvSpPr>
          <p:nvPr/>
        </p:nvSpPr>
        <p:spPr>
          <a:xfrm>
            <a:off x="2685295" y="6251364"/>
            <a:ext cx="3672407" cy="360040"/>
          </a:xfrm>
          <a:prstGeom prst="rect">
            <a:avLst/>
          </a:prstGeom>
        </p:spPr>
        <p:txBody>
          <a:bodyPr/>
          <a:lstStyle>
            <a:lvl1pPr marL="0" indent="0" algn="ctr" rtl="0" eaLnBrk="0" fontAlgn="base" hangingPunct="0">
              <a:spcBef>
                <a:spcPct val="20000"/>
              </a:spcBef>
              <a:spcAft>
                <a:spcPct val="0"/>
              </a:spcAft>
              <a:buFont typeface="Arial" pitchFamily="34" charset="0"/>
              <a:buNone/>
              <a:defRPr sz="1200">
                <a:solidFill>
                  <a:schemeClr val="bg1"/>
                </a:solidFill>
                <a:latin typeface="+mn-lt"/>
                <a:ea typeface="+mn-ea"/>
                <a:cs typeface="+mn-cs"/>
              </a:defRPr>
            </a:lvl1pPr>
            <a:lvl2pPr marL="742950" indent="-285750" algn="l" rtl="0" eaLnBrk="0" fontAlgn="base" hangingPunct="0">
              <a:spcBef>
                <a:spcPct val="20000"/>
              </a:spcBef>
              <a:spcAft>
                <a:spcPct val="0"/>
              </a:spcAft>
              <a:buBlip>
                <a:blip r:embed="rId4"/>
              </a:buBlip>
              <a:defRPr sz="1400">
                <a:solidFill>
                  <a:schemeClr val="bg1"/>
                </a:solidFill>
                <a:latin typeface="+mn-lt"/>
              </a:defRPr>
            </a:lvl2pPr>
            <a:lvl3pPr marL="1143000" indent="-228600" algn="l" rtl="0" eaLnBrk="0" fontAlgn="base" hangingPunct="0">
              <a:spcBef>
                <a:spcPct val="20000"/>
              </a:spcBef>
              <a:spcAft>
                <a:spcPct val="0"/>
              </a:spcAft>
              <a:buBlip>
                <a:blip r:embed="rId4"/>
              </a:buBlip>
              <a:defRPr sz="1200">
                <a:solidFill>
                  <a:schemeClr val="bg1"/>
                </a:solidFill>
                <a:latin typeface="+mn-lt"/>
              </a:defRPr>
            </a:lvl3pPr>
            <a:lvl4pPr marL="1600200" indent="-228600" algn="l" rtl="0" eaLnBrk="0" fontAlgn="base" hangingPunct="0">
              <a:spcBef>
                <a:spcPct val="20000"/>
              </a:spcBef>
              <a:spcAft>
                <a:spcPct val="0"/>
              </a:spcAft>
              <a:buBlip>
                <a:blip r:embed="rId4"/>
              </a:buBlip>
              <a:defRPr sz="1000">
                <a:solidFill>
                  <a:schemeClr val="bg1"/>
                </a:solidFill>
                <a:latin typeface="+mn-lt"/>
              </a:defRPr>
            </a:lvl4pPr>
            <a:lvl5pPr marL="2057400" indent="-228600" algn="l" rtl="0" eaLnBrk="0" fontAlgn="base" hangingPunct="0">
              <a:spcBef>
                <a:spcPct val="20000"/>
              </a:spcBef>
              <a:spcAft>
                <a:spcPct val="0"/>
              </a:spcAft>
              <a:buBlip>
                <a:blip r:embed="rId4"/>
              </a:buBlip>
              <a:defRPr sz="1000">
                <a:solidFill>
                  <a:schemeClr val="bg1"/>
                </a:solidFill>
                <a:latin typeface="+mn-lt"/>
              </a:defRPr>
            </a:lvl5pPr>
            <a:lvl6pPr marL="2514600" indent="-228600" algn="l" rtl="0" fontAlgn="base">
              <a:spcBef>
                <a:spcPct val="20000"/>
              </a:spcBef>
              <a:spcAft>
                <a:spcPct val="0"/>
              </a:spcAft>
              <a:buBlip>
                <a:blip r:embed="rId4"/>
              </a:buBlip>
              <a:defRPr sz="1000">
                <a:solidFill>
                  <a:srgbClr val="7FC4E1"/>
                </a:solidFill>
                <a:latin typeface="+mn-lt"/>
              </a:defRPr>
            </a:lvl6pPr>
            <a:lvl7pPr marL="2971800" indent="-228600" algn="l" rtl="0" fontAlgn="base">
              <a:spcBef>
                <a:spcPct val="20000"/>
              </a:spcBef>
              <a:spcAft>
                <a:spcPct val="0"/>
              </a:spcAft>
              <a:buBlip>
                <a:blip r:embed="rId4"/>
              </a:buBlip>
              <a:defRPr sz="1000">
                <a:solidFill>
                  <a:srgbClr val="7FC4E1"/>
                </a:solidFill>
                <a:latin typeface="+mn-lt"/>
              </a:defRPr>
            </a:lvl7pPr>
            <a:lvl8pPr marL="3429000" indent="-228600" algn="l" rtl="0" fontAlgn="base">
              <a:spcBef>
                <a:spcPct val="20000"/>
              </a:spcBef>
              <a:spcAft>
                <a:spcPct val="0"/>
              </a:spcAft>
              <a:buBlip>
                <a:blip r:embed="rId4"/>
              </a:buBlip>
              <a:defRPr sz="1000">
                <a:solidFill>
                  <a:srgbClr val="7FC4E1"/>
                </a:solidFill>
                <a:latin typeface="+mn-lt"/>
              </a:defRPr>
            </a:lvl8pPr>
            <a:lvl9pPr marL="3886200" indent="-228600" algn="l" rtl="0" fontAlgn="base">
              <a:spcBef>
                <a:spcPct val="20000"/>
              </a:spcBef>
              <a:spcAft>
                <a:spcPct val="0"/>
              </a:spcAft>
              <a:buBlip>
                <a:blip r:embed="rId4"/>
              </a:buBlip>
              <a:defRPr sz="1000">
                <a:solidFill>
                  <a:srgbClr val="7FC4E1"/>
                </a:solidFill>
                <a:latin typeface="+mn-lt"/>
              </a:defRPr>
            </a:lvl9pPr>
          </a:lstStyle>
          <a:p>
            <a:endParaRPr lang="en-GB" kern="0" dirty="0"/>
          </a:p>
        </p:txBody>
      </p:sp>
      <p:sp>
        <p:nvSpPr>
          <p:cNvPr id="8" name="Symbol zastępczy tekstu 3"/>
          <p:cNvSpPr txBox="1">
            <a:spLocks/>
          </p:cNvSpPr>
          <p:nvPr/>
        </p:nvSpPr>
        <p:spPr>
          <a:xfrm>
            <a:off x="1019149" y="4653136"/>
            <a:ext cx="7200900" cy="720080"/>
          </a:xfrm>
          <a:prstGeom prst="rect">
            <a:avLst/>
          </a:prstGeom>
        </p:spPr>
        <p:txBody>
          <a:bodyPr/>
          <a:lstStyle>
            <a:lvl1pPr marL="0" indent="0" algn="ctr" rtl="0" eaLnBrk="0" fontAlgn="base" hangingPunct="0">
              <a:spcBef>
                <a:spcPct val="20000"/>
              </a:spcBef>
              <a:spcAft>
                <a:spcPct val="0"/>
              </a:spcAft>
              <a:buFont typeface="Arial" pitchFamily="34" charset="0"/>
              <a:buNone/>
              <a:defRPr sz="1400">
                <a:solidFill>
                  <a:schemeClr val="bg1"/>
                </a:solidFill>
                <a:latin typeface="+mn-lt"/>
                <a:ea typeface="+mn-ea"/>
                <a:cs typeface="+mn-cs"/>
              </a:defRPr>
            </a:lvl1pPr>
            <a:lvl2pPr marL="457200" indent="0" algn="ctr" rtl="0" eaLnBrk="0" fontAlgn="base" hangingPunct="0">
              <a:spcBef>
                <a:spcPct val="20000"/>
              </a:spcBef>
              <a:spcAft>
                <a:spcPct val="0"/>
              </a:spcAft>
              <a:buFont typeface="Arial" pitchFamily="34" charset="0"/>
              <a:buNone/>
              <a:defRPr sz="1400">
                <a:solidFill>
                  <a:schemeClr val="bg1"/>
                </a:solidFill>
                <a:latin typeface="+mn-lt"/>
              </a:defRPr>
            </a:lvl2pPr>
            <a:lvl3pPr marL="914400" indent="0" algn="ctr" rtl="0" eaLnBrk="0" fontAlgn="base" hangingPunct="0">
              <a:spcBef>
                <a:spcPct val="20000"/>
              </a:spcBef>
              <a:spcAft>
                <a:spcPct val="0"/>
              </a:spcAft>
              <a:buFont typeface="Arial" pitchFamily="34" charset="0"/>
              <a:buNone/>
              <a:defRPr sz="1200">
                <a:solidFill>
                  <a:schemeClr val="bg1"/>
                </a:solidFill>
                <a:latin typeface="+mn-lt"/>
              </a:defRPr>
            </a:lvl3pPr>
            <a:lvl4pPr marL="1371600" indent="0" algn="ctr" rtl="0" eaLnBrk="0" fontAlgn="base" hangingPunct="0">
              <a:spcBef>
                <a:spcPct val="20000"/>
              </a:spcBef>
              <a:spcAft>
                <a:spcPct val="0"/>
              </a:spcAft>
              <a:buFont typeface="Arial" pitchFamily="34" charset="0"/>
              <a:buNone/>
              <a:defRPr sz="1000">
                <a:solidFill>
                  <a:schemeClr val="bg1"/>
                </a:solidFill>
                <a:latin typeface="+mn-lt"/>
              </a:defRPr>
            </a:lvl4pPr>
            <a:lvl5pPr marL="1828800" indent="0" algn="ctr" rtl="0" eaLnBrk="0" fontAlgn="base" hangingPunct="0">
              <a:spcBef>
                <a:spcPct val="20000"/>
              </a:spcBef>
              <a:spcAft>
                <a:spcPct val="0"/>
              </a:spcAft>
              <a:buFont typeface="Arial" pitchFamily="34" charset="0"/>
              <a:buNone/>
              <a:defRPr sz="1000">
                <a:solidFill>
                  <a:schemeClr val="bg1"/>
                </a:solidFill>
                <a:latin typeface="+mn-lt"/>
              </a:defRPr>
            </a:lvl5pPr>
            <a:lvl6pPr marL="2514600" indent="-228600" algn="l" rtl="0" fontAlgn="base">
              <a:spcBef>
                <a:spcPct val="20000"/>
              </a:spcBef>
              <a:spcAft>
                <a:spcPct val="0"/>
              </a:spcAft>
              <a:buBlip>
                <a:blip r:embed="rId4"/>
              </a:buBlip>
              <a:defRPr sz="1000">
                <a:solidFill>
                  <a:srgbClr val="7FC4E1"/>
                </a:solidFill>
                <a:latin typeface="+mn-lt"/>
              </a:defRPr>
            </a:lvl6pPr>
            <a:lvl7pPr marL="2971800" indent="-228600" algn="l" rtl="0" fontAlgn="base">
              <a:spcBef>
                <a:spcPct val="20000"/>
              </a:spcBef>
              <a:spcAft>
                <a:spcPct val="0"/>
              </a:spcAft>
              <a:buBlip>
                <a:blip r:embed="rId4"/>
              </a:buBlip>
              <a:defRPr sz="1000">
                <a:solidFill>
                  <a:srgbClr val="7FC4E1"/>
                </a:solidFill>
                <a:latin typeface="+mn-lt"/>
              </a:defRPr>
            </a:lvl7pPr>
            <a:lvl8pPr marL="3429000" indent="-228600" algn="l" rtl="0" fontAlgn="base">
              <a:spcBef>
                <a:spcPct val="20000"/>
              </a:spcBef>
              <a:spcAft>
                <a:spcPct val="0"/>
              </a:spcAft>
              <a:buBlip>
                <a:blip r:embed="rId4"/>
              </a:buBlip>
              <a:defRPr sz="1000">
                <a:solidFill>
                  <a:srgbClr val="7FC4E1"/>
                </a:solidFill>
                <a:latin typeface="+mn-lt"/>
              </a:defRPr>
            </a:lvl8pPr>
            <a:lvl9pPr marL="3886200" indent="-228600" algn="l" rtl="0" fontAlgn="base">
              <a:spcBef>
                <a:spcPct val="20000"/>
              </a:spcBef>
              <a:spcAft>
                <a:spcPct val="0"/>
              </a:spcAft>
              <a:buBlip>
                <a:blip r:embed="rId4"/>
              </a:buBlip>
              <a:defRPr sz="1000">
                <a:solidFill>
                  <a:srgbClr val="7FC4E1"/>
                </a:solidFill>
                <a:latin typeface="+mn-lt"/>
              </a:defRPr>
            </a:lvl9pPr>
          </a:lstStyle>
          <a:p>
            <a:endParaRPr lang="pl-PL" sz="1600" kern="0" dirty="0" smtClean="0"/>
          </a:p>
          <a:p>
            <a:r>
              <a:rPr lang="pl-PL" sz="2000" kern="0" dirty="0" smtClean="0">
                <a:latin typeface="Arial Narrow" panose="020B0606020202030204" pitchFamily="34" charset="0"/>
              </a:rPr>
              <a:t>Marian Banaś</a:t>
            </a:r>
            <a:r>
              <a:rPr lang="en-GB" sz="2000" kern="0" dirty="0" smtClean="0">
                <a:latin typeface="Arial Narrow" panose="020B0606020202030204" pitchFamily="34" charset="0"/>
              </a:rPr>
              <a:t>, President of NIK </a:t>
            </a:r>
          </a:p>
          <a:p>
            <a:endParaRPr lang="pl-PL" kern="0" dirty="0" smtClean="0"/>
          </a:p>
        </p:txBody>
      </p:sp>
      <p:pic>
        <p:nvPicPr>
          <p:cNvPr id="9"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68900" y="5517232"/>
            <a:ext cx="2142004" cy="1274192"/>
          </a:xfrm>
          <a:prstGeom prst="rect">
            <a:avLst/>
          </a:prstGeom>
          <a:noFill/>
          <a:ln w="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3866282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5800" y="188640"/>
            <a:ext cx="7772400" cy="936104"/>
          </a:xfrm>
        </p:spPr>
        <p:txBody>
          <a:bodyPr/>
          <a:lstStyle/>
          <a:p>
            <a:r>
              <a:rPr lang="pl-PL" b="1" dirty="0" smtClean="0"/>
              <a:t>Introduction</a:t>
            </a:r>
            <a:endParaRPr lang="pl-PL" b="1" dirty="0"/>
          </a:p>
        </p:txBody>
      </p:sp>
      <p:sp>
        <p:nvSpPr>
          <p:cNvPr id="3" name="Symbol zastępczy tekstu 2"/>
          <p:cNvSpPr>
            <a:spLocks noGrp="1"/>
          </p:cNvSpPr>
          <p:nvPr>
            <p:ph type="body" sz="quarter" idx="11"/>
          </p:nvPr>
        </p:nvSpPr>
        <p:spPr>
          <a:xfrm>
            <a:off x="545910" y="1196752"/>
            <a:ext cx="7770506" cy="5472608"/>
          </a:xfrm>
        </p:spPr>
        <p:txBody>
          <a:bodyPr/>
          <a:lstStyle/>
          <a:p>
            <a:pPr algn="just">
              <a:buFont typeface="Wingdings" panose="05000000000000000000" pitchFamily="2" charset="2"/>
              <a:buChar char="§"/>
            </a:pPr>
            <a:r>
              <a:rPr lang="en-AU" sz="2200" b="1" dirty="0" smtClean="0">
                <a:latin typeface="Calibri" panose="020F0502020204030204" pitchFamily="34" charset="0"/>
              </a:rPr>
              <a:t>Constitution of the Republic of Poland: </a:t>
            </a:r>
            <a:r>
              <a:rPr lang="en-AU" sz="2200" dirty="0" smtClean="0">
                <a:latin typeface="Calibri" panose="020F0502020204030204" pitchFamily="34" charset="0"/>
              </a:rPr>
              <a:t>sustainable development is one of priorities and the </a:t>
            </a:r>
            <a:r>
              <a:rPr lang="en-AU" sz="2200" dirty="0" err="1" smtClean="0">
                <a:latin typeface="Calibri" panose="020F0502020204030204" pitchFamily="34" charset="0"/>
              </a:rPr>
              <a:t>gover</a:t>
            </a:r>
            <a:r>
              <a:rPr lang="pl-PL" sz="2200" dirty="0" smtClean="0">
                <a:latin typeface="Calibri" panose="020F0502020204030204" pitchFamily="34" charset="0"/>
              </a:rPr>
              <a:t>n</a:t>
            </a:r>
            <a:r>
              <a:rPr lang="en-AU" sz="2200" dirty="0" err="1" smtClean="0">
                <a:latin typeface="Calibri" panose="020F0502020204030204" pitchFamily="34" charset="0"/>
              </a:rPr>
              <a:t>ment</a:t>
            </a:r>
            <a:r>
              <a:rPr lang="en-AU" sz="2200" dirty="0" smtClean="0">
                <a:latin typeface="Calibri" panose="020F0502020204030204" pitchFamily="34" charset="0"/>
              </a:rPr>
              <a:t> </a:t>
            </a:r>
            <a:r>
              <a:rPr lang="en-AU" sz="2200" dirty="0" smtClean="0">
                <a:latin typeface="Calibri" panose="020F0502020204030204" pitchFamily="34" charset="0"/>
              </a:rPr>
              <a:t>is obliged to implement the concept</a:t>
            </a:r>
          </a:p>
          <a:p>
            <a:pPr algn="just">
              <a:buFont typeface="Wingdings" panose="05000000000000000000" pitchFamily="2" charset="2"/>
              <a:buChar char="§"/>
            </a:pPr>
            <a:r>
              <a:rPr lang="en-AU" sz="2200" dirty="0" smtClean="0">
                <a:latin typeface="Calibri" panose="020F0502020204030204" pitchFamily="34" charset="0"/>
              </a:rPr>
              <a:t>September 2015: 193 United Nations countries, including </a:t>
            </a:r>
            <a:r>
              <a:rPr lang="en-AU" sz="2200" b="1" dirty="0" smtClean="0">
                <a:latin typeface="Calibri" panose="020F0502020204030204" pitchFamily="34" charset="0"/>
              </a:rPr>
              <a:t>Poland, adopted a resolution: </a:t>
            </a:r>
            <a:r>
              <a:rPr lang="en-AU" sz="2200" b="1" i="1" dirty="0" smtClean="0">
                <a:latin typeface="Calibri" panose="020F0502020204030204" pitchFamily="34" charset="0"/>
              </a:rPr>
              <a:t>Transforming our world the 2030 Agenda for Sustainable Development</a:t>
            </a:r>
            <a:r>
              <a:rPr lang="en-AU" sz="2200" b="1" dirty="0" smtClean="0">
                <a:latin typeface="Calibri" panose="020F0502020204030204" pitchFamily="34" charset="0"/>
              </a:rPr>
              <a:t>, </a:t>
            </a:r>
            <a:r>
              <a:rPr lang="en-AU" sz="2200" dirty="0" smtClean="0">
                <a:latin typeface="Calibri" panose="020F0502020204030204" pitchFamily="34" charset="0"/>
              </a:rPr>
              <a:t>containing </a:t>
            </a:r>
            <a:br>
              <a:rPr lang="en-AU" sz="2200" dirty="0" smtClean="0">
                <a:latin typeface="Calibri" panose="020F0502020204030204" pitchFamily="34" charset="0"/>
              </a:rPr>
            </a:br>
            <a:r>
              <a:rPr lang="en-AU" sz="2200" dirty="0" smtClean="0">
                <a:latin typeface="Calibri" panose="020F0502020204030204" pitchFamily="34" charset="0"/>
              </a:rPr>
              <a:t>17 Sustainable Development Goals (SDG)</a:t>
            </a:r>
          </a:p>
          <a:p>
            <a:pPr algn="just">
              <a:buFont typeface="Wingdings" panose="05000000000000000000" pitchFamily="2" charset="2"/>
              <a:buChar char="§"/>
            </a:pPr>
            <a:endParaRPr lang="pl-PL" sz="2200" dirty="0">
              <a:latin typeface="Calibri" panose="020F0502020204030204" pitchFamily="34" charset="0"/>
            </a:endParaRPr>
          </a:p>
          <a:p>
            <a:pPr algn="just">
              <a:buFont typeface="Wingdings" panose="05000000000000000000" pitchFamily="2" charset="2"/>
              <a:buChar char="§"/>
            </a:pPr>
            <a:endParaRPr lang="pl-PL" sz="2200" dirty="0" smtClean="0">
              <a:latin typeface="Calibri" panose="020F0502020204030204" pitchFamily="34" charset="0"/>
            </a:endParaRPr>
          </a:p>
          <a:p>
            <a:pPr algn="just">
              <a:buFont typeface="Wingdings" panose="05000000000000000000" pitchFamily="2" charset="2"/>
              <a:buChar char="§"/>
            </a:pPr>
            <a:endParaRPr lang="pl-PL" sz="2200" dirty="0">
              <a:latin typeface="Calibri" panose="020F0502020204030204" pitchFamily="34" charset="0"/>
            </a:endParaRPr>
          </a:p>
          <a:p>
            <a:pPr algn="just">
              <a:buFont typeface="Wingdings" panose="05000000000000000000" pitchFamily="2" charset="2"/>
              <a:buChar char="§"/>
            </a:pPr>
            <a:endParaRPr lang="pl-PL" sz="2200" dirty="0" smtClean="0">
              <a:latin typeface="Calibri" panose="020F0502020204030204" pitchFamily="34" charset="0"/>
            </a:endParaRPr>
          </a:p>
          <a:p>
            <a:pPr marL="0" indent="0" algn="just">
              <a:buNone/>
            </a:pPr>
            <a:endParaRPr lang="pl-PL" sz="2200" dirty="0" smtClean="0">
              <a:latin typeface="Calibri" panose="020F0502020204030204" pitchFamily="34" charset="0"/>
            </a:endParaRPr>
          </a:p>
          <a:p>
            <a:pPr algn="just">
              <a:buFont typeface="Wingdings" panose="05000000000000000000" pitchFamily="2" charset="2"/>
              <a:buChar char="§"/>
            </a:pPr>
            <a:r>
              <a:rPr lang="en-GB" sz="2200" dirty="0">
                <a:latin typeface="Calibri" panose="020F0502020204030204" pitchFamily="34" charset="0"/>
              </a:rPr>
              <a:t>February </a:t>
            </a:r>
            <a:r>
              <a:rPr lang="en-GB" sz="2200" dirty="0" smtClean="0">
                <a:latin typeface="Calibri" panose="020F0502020204030204" pitchFamily="34" charset="0"/>
              </a:rPr>
              <a:t>2017</a:t>
            </a:r>
            <a:r>
              <a:rPr lang="pl-PL" sz="2200" dirty="0" smtClean="0">
                <a:latin typeface="Calibri" panose="020F0502020204030204" pitchFamily="34" charset="0"/>
              </a:rPr>
              <a:t>: </a:t>
            </a:r>
            <a:r>
              <a:rPr lang="en-GB" sz="2200" dirty="0" smtClean="0">
                <a:latin typeface="Calibri" panose="020F0502020204030204" pitchFamily="34" charset="0"/>
              </a:rPr>
              <a:t>Council </a:t>
            </a:r>
            <a:r>
              <a:rPr lang="en-GB" sz="2200" dirty="0">
                <a:latin typeface="Calibri" panose="020F0502020204030204" pitchFamily="34" charset="0"/>
              </a:rPr>
              <a:t>of Ministers </a:t>
            </a:r>
            <a:r>
              <a:rPr lang="pl-PL" sz="2200" dirty="0">
                <a:latin typeface="Calibri" panose="020F0502020204030204" pitchFamily="34" charset="0"/>
              </a:rPr>
              <a:t>of Poland </a:t>
            </a:r>
            <a:r>
              <a:rPr lang="en-GB" sz="2200" dirty="0">
                <a:latin typeface="Calibri" panose="020F0502020204030204" pitchFamily="34" charset="0"/>
              </a:rPr>
              <a:t>adopted </a:t>
            </a:r>
            <a:r>
              <a:rPr lang="pl-PL" sz="2200" dirty="0" smtClean="0">
                <a:latin typeface="Calibri" panose="020F0502020204030204" pitchFamily="34" charset="0"/>
              </a:rPr>
              <a:t/>
            </a:r>
            <a:br>
              <a:rPr lang="pl-PL" sz="2200" dirty="0" smtClean="0">
                <a:latin typeface="Calibri" panose="020F0502020204030204" pitchFamily="34" charset="0"/>
              </a:rPr>
            </a:br>
            <a:r>
              <a:rPr lang="en-GB" sz="2200" dirty="0" smtClean="0">
                <a:latin typeface="Calibri" panose="020F0502020204030204" pitchFamily="34" charset="0"/>
              </a:rPr>
              <a:t>a</a:t>
            </a:r>
            <a:r>
              <a:rPr lang="pl-PL" sz="2200" dirty="0" smtClean="0">
                <a:latin typeface="Calibri" panose="020F0502020204030204" pitchFamily="34" charset="0"/>
              </a:rPr>
              <a:t> </a:t>
            </a:r>
            <a:r>
              <a:rPr lang="en-GB" sz="2200" dirty="0" smtClean="0">
                <a:latin typeface="Calibri" panose="020F0502020204030204" pitchFamily="34" charset="0"/>
              </a:rPr>
              <a:t>resolution on</a:t>
            </a:r>
            <a:r>
              <a:rPr lang="pl-PL" sz="2200" dirty="0" smtClean="0">
                <a:latin typeface="Calibri" panose="020F0502020204030204" pitchFamily="34" charset="0"/>
              </a:rPr>
              <a:t> </a:t>
            </a:r>
            <a:r>
              <a:rPr lang="en-GB" sz="2200" b="1" dirty="0" smtClean="0">
                <a:latin typeface="Calibri" panose="020F0502020204030204" pitchFamily="34" charset="0"/>
              </a:rPr>
              <a:t>the </a:t>
            </a:r>
            <a:r>
              <a:rPr lang="en-GB" sz="2200" b="1" dirty="0">
                <a:latin typeface="Calibri" panose="020F0502020204030204" pitchFamily="34" charset="0"/>
              </a:rPr>
              <a:t>Responsible Development </a:t>
            </a:r>
            <a:r>
              <a:rPr lang="en-GB" sz="2200" b="1" dirty="0" smtClean="0">
                <a:latin typeface="Calibri" panose="020F0502020204030204" pitchFamily="34" charset="0"/>
              </a:rPr>
              <a:t>Strategy</a:t>
            </a:r>
            <a:endParaRPr lang="pl-PL" sz="2200" b="1" dirty="0" smtClean="0">
              <a:latin typeface="Calibri" panose="020F0502020204030204" pitchFamily="34" charset="0"/>
            </a:endParaRPr>
          </a:p>
          <a:p>
            <a:pPr marL="0" indent="0" algn="just">
              <a:buNone/>
            </a:pPr>
            <a:endParaRPr lang="pl-PL" sz="2400" dirty="0" smtClean="0">
              <a:latin typeface="Calibri" panose="020F0502020204030204" pitchFamily="34" charset="0"/>
            </a:endParaRPr>
          </a:p>
        </p:txBody>
      </p:sp>
      <p:sp>
        <p:nvSpPr>
          <p:cNvPr id="4" name="Symbol zastępczy numeru slajdu 3"/>
          <p:cNvSpPr>
            <a:spLocks noGrp="1"/>
          </p:cNvSpPr>
          <p:nvPr>
            <p:ph type="sldNum" sz="quarter" idx="4"/>
          </p:nvPr>
        </p:nvSpPr>
        <p:spPr/>
        <p:txBody>
          <a:bodyPr/>
          <a:lstStyle/>
          <a:p>
            <a:fld id="{F253712C-3F19-453A-8744-A3544A9DA0D1}" type="slidenum">
              <a:rPr lang="pl-PL" smtClean="0"/>
              <a:t>2</a:t>
            </a:fld>
            <a:endParaRPr lang="pl-PL"/>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896" y="3717032"/>
            <a:ext cx="4680520"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2222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a:t>
            </a:r>
            <a:r>
              <a:rPr lang="en-GB" b="1" dirty="0" err="1" smtClean="0"/>
              <a:t>dded</a:t>
            </a:r>
            <a:r>
              <a:rPr lang="en-GB" b="1" dirty="0" smtClean="0"/>
              <a:t> </a:t>
            </a:r>
            <a:r>
              <a:rPr lang="en-GB" b="1" dirty="0"/>
              <a:t>Value of </a:t>
            </a:r>
            <a:r>
              <a:rPr lang="en-GB" b="1" dirty="0" smtClean="0"/>
              <a:t>the </a:t>
            </a:r>
            <a:r>
              <a:rPr lang="pl-PL" b="1" dirty="0" smtClean="0"/>
              <a:t>A</a:t>
            </a:r>
            <a:r>
              <a:rPr lang="en-GB" b="1" dirty="0" err="1" smtClean="0"/>
              <a:t>udit</a:t>
            </a:r>
            <a:r>
              <a:rPr lang="en-GB" b="1" dirty="0" smtClean="0"/>
              <a:t> of the 2030 Agenda</a:t>
            </a:r>
            <a:endParaRPr lang="en-GB" b="1" dirty="0"/>
          </a:p>
        </p:txBody>
      </p:sp>
      <p:sp>
        <p:nvSpPr>
          <p:cNvPr id="4" name="TextBox 4"/>
          <p:cNvSpPr txBox="1">
            <a:spLocks noGrp="1"/>
          </p:cNvSpPr>
          <p:nvPr>
            <p:ph type="body" sz="quarter" idx="11"/>
          </p:nvPr>
        </p:nvSpPr>
        <p:spPr>
          <a:xfrm>
            <a:off x="685800" y="1755181"/>
            <a:ext cx="7772400" cy="3545586"/>
          </a:xfrm>
          <a:prstGeom prst="rect">
            <a:avLst/>
          </a:prstGeom>
          <a:noFill/>
        </p:spPr>
        <p:txBody>
          <a:bodyPr wrap="square" rtlCol="0">
            <a:spAutoFit/>
          </a:bodyPr>
          <a:lstStyle/>
          <a:p>
            <a:pPr marL="457200" lvl="0" indent="-457200" algn="just">
              <a:buFont typeface="Wingdings" panose="05000000000000000000" pitchFamily="2" charset="2"/>
              <a:buChar char="§"/>
            </a:pPr>
            <a:r>
              <a:rPr lang="en-AU" sz="2200" dirty="0" smtClean="0"/>
              <a:t>NIK has an important role in the </a:t>
            </a:r>
            <a:r>
              <a:rPr lang="en-AU" sz="2200" b="1" dirty="0" smtClean="0"/>
              <a:t>monitoring </a:t>
            </a:r>
            <a:br>
              <a:rPr lang="en-AU" sz="2200" b="1" dirty="0" smtClean="0"/>
            </a:br>
            <a:r>
              <a:rPr lang="en-AU" sz="2200" b="1" dirty="0" smtClean="0"/>
              <a:t>of the implementation of progress towards achieving the United Nations’ Sustainable Development Goals, </a:t>
            </a:r>
            <a:r>
              <a:rPr lang="en-AU" sz="2200" dirty="0" smtClean="0"/>
              <a:t>in line with ISSAI 5130 "Sustainable Development: the Role of SAIs"</a:t>
            </a:r>
          </a:p>
          <a:p>
            <a:pPr marL="457200" lvl="0" indent="-457200" algn="just">
              <a:buFont typeface="Wingdings" panose="05000000000000000000" pitchFamily="2" charset="2"/>
              <a:buChar char="§"/>
            </a:pPr>
            <a:r>
              <a:rPr lang="en-AU" sz="2200" dirty="0" smtClean="0"/>
              <a:t>NIK’s involvement in national and international fora as an </a:t>
            </a:r>
            <a:r>
              <a:rPr lang="en-AU" sz="2200" b="1" dirty="0" smtClean="0"/>
              <a:t>institution that actively supports implementation of the 2030 Agenda, </a:t>
            </a:r>
            <a:r>
              <a:rPr lang="en-AU" sz="2200" dirty="0" smtClean="0"/>
              <a:t>by identifying problems and good practices, in line with ISSAI 12 „Values and Benefits of SAIs – making a difference to the lives of citizens</a:t>
            </a:r>
            <a:r>
              <a:rPr lang="en-GB" sz="2200" dirty="0" smtClean="0"/>
              <a:t>"</a:t>
            </a:r>
            <a:endParaRPr lang="pl-PL" sz="2200" dirty="0"/>
          </a:p>
        </p:txBody>
      </p:sp>
      <p:sp>
        <p:nvSpPr>
          <p:cNvPr id="3" name="Symbol zastępczy numeru slajdu 2"/>
          <p:cNvSpPr>
            <a:spLocks noGrp="1"/>
          </p:cNvSpPr>
          <p:nvPr>
            <p:ph type="sldNum" sz="quarter" idx="4"/>
          </p:nvPr>
        </p:nvSpPr>
        <p:spPr/>
        <p:txBody>
          <a:bodyPr/>
          <a:lstStyle/>
          <a:p>
            <a:fld id="{F253712C-3F19-453A-8744-A3544A9DA0D1}" type="slidenum">
              <a:rPr lang="pl-PL" smtClean="0"/>
              <a:t>3</a:t>
            </a:fld>
            <a:endParaRPr lang="pl-PL"/>
          </a:p>
        </p:txBody>
      </p:sp>
    </p:spTree>
    <p:extLst>
      <p:ext uri="{BB962C8B-B14F-4D97-AF65-F5344CB8AC3E}">
        <p14:creationId xmlns:p14="http://schemas.microsoft.com/office/powerpoint/2010/main" val="38668828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a:t>
            </a:r>
            <a:r>
              <a:rPr lang="en-GB" b="1" dirty="0" err="1"/>
              <a:t>dded</a:t>
            </a:r>
            <a:r>
              <a:rPr lang="en-GB" b="1" dirty="0"/>
              <a:t> Value of the </a:t>
            </a:r>
            <a:r>
              <a:rPr lang="pl-PL" b="1" dirty="0"/>
              <a:t>A</a:t>
            </a:r>
            <a:r>
              <a:rPr lang="en-GB" b="1" dirty="0" err="1"/>
              <a:t>udit</a:t>
            </a:r>
            <a:r>
              <a:rPr lang="en-GB" b="1" dirty="0"/>
              <a:t> of the 2030 Agenda</a:t>
            </a:r>
            <a:endParaRPr lang="en-US" dirty="0"/>
          </a:p>
        </p:txBody>
      </p:sp>
      <p:sp>
        <p:nvSpPr>
          <p:cNvPr id="4" name="TextBox 4"/>
          <p:cNvSpPr txBox="1">
            <a:spLocks noGrp="1"/>
          </p:cNvSpPr>
          <p:nvPr>
            <p:ph type="body" sz="quarter" idx="11"/>
          </p:nvPr>
        </p:nvSpPr>
        <p:spPr>
          <a:xfrm>
            <a:off x="1115616" y="1755181"/>
            <a:ext cx="6912768" cy="2191369"/>
          </a:xfrm>
          <a:prstGeom prst="rect">
            <a:avLst/>
          </a:prstGeom>
          <a:noFill/>
        </p:spPr>
        <p:txBody>
          <a:bodyPr wrap="square" rtlCol="0">
            <a:spAutoFit/>
          </a:bodyPr>
          <a:lstStyle/>
          <a:p>
            <a:pPr marL="457200" lvl="0" indent="-457200" algn="just">
              <a:buFont typeface="Wingdings" panose="05000000000000000000" pitchFamily="2" charset="2"/>
              <a:buChar char="§"/>
            </a:pPr>
            <a:r>
              <a:rPr lang="en-GB" sz="2200" dirty="0" smtClean="0"/>
              <a:t>NIK </a:t>
            </a:r>
            <a:r>
              <a:rPr lang="pl-PL" sz="2200" dirty="0" err="1" smtClean="0"/>
              <a:t>received</a:t>
            </a:r>
            <a:r>
              <a:rPr lang="en-GB" sz="2200" dirty="0" smtClean="0"/>
              <a:t> </a:t>
            </a:r>
            <a:r>
              <a:rPr lang="en-GB" sz="2200" dirty="0"/>
              <a:t>information about the </a:t>
            </a:r>
            <a:r>
              <a:rPr lang="en-GB" sz="2200" b="1" dirty="0"/>
              <a:t>sources and </a:t>
            </a:r>
            <a:r>
              <a:rPr lang="en-GB" sz="2200" b="1" dirty="0" smtClean="0"/>
              <a:t>nature</a:t>
            </a:r>
            <a:r>
              <a:rPr lang="pl-PL" sz="2200" b="1" dirty="0" smtClean="0"/>
              <a:t> </a:t>
            </a:r>
            <a:r>
              <a:rPr lang="en-GB" sz="2200" b="1" dirty="0" smtClean="0"/>
              <a:t>of problems</a:t>
            </a:r>
            <a:r>
              <a:rPr lang="en-GB" sz="2200" dirty="0" smtClean="0"/>
              <a:t> related </a:t>
            </a:r>
            <a:r>
              <a:rPr lang="en-GB" sz="2200" dirty="0"/>
              <a:t>to </a:t>
            </a:r>
            <a:r>
              <a:rPr lang="en-GB" sz="2200" dirty="0" smtClean="0"/>
              <a:t>preparation</a:t>
            </a:r>
            <a:r>
              <a:rPr lang="pl-PL" sz="2200" dirty="0" smtClean="0"/>
              <a:t>s</a:t>
            </a:r>
            <a:r>
              <a:rPr lang="en-GB" sz="2200" dirty="0" smtClean="0"/>
              <a:t> </a:t>
            </a:r>
            <a:r>
              <a:rPr lang="en-GB" sz="2200" dirty="0"/>
              <a:t>for </a:t>
            </a:r>
            <a:r>
              <a:rPr lang="en-GB" sz="2200" dirty="0" smtClean="0"/>
              <a:t>the</a:t>
            </a:r>
            <a:r>
              <a:rPr lang="pl-PL" sz="2200" dirty="0" smtClean="0"/>
              <a:t> </a:t>
            </a:r>
            <a:r>
              <a:rPr lang="en-GB" sz="2200" dirty="0" smtClean="0"/>
              <a:t>implementation </a:t>
            </a:r>
            <a:r>
              <a:rPr lang="en-GB" sz="2200" dirty="0"/>
              <a:t>of the 2030 </a:t>
            </a:r>
            <a:r>
              <a:rPr lang="en-GB" sz="2200" dirty="0" smtClean="0"/>
              <a:t>Agenda</a:t>
            </a:r>
            <a:endParaRPr lang="pl-PL" sz="2200" dirty="0"/>
          </a:p>
          <a:p>
            <a:pPr marL="457200" lvl="0" indent="-457200" algn="just">
              <a:buFont typeface="Wingdings" panose="05000000000000000000" pitchFamily="2" charset="2"/>
              <a:buChar char="§"/>
            </a:pPr>
            <a:r>
              <a:rPr lang="en-GB" sz="2200" dirty="0" smtClean="0"/>
              <a:t>NIK suggested </a:t>
            </a:r>
            <a:r>
              <a:rPr lang="en-GB" sz="2200" b="1" dirty="0"/>
              <a:t>areas that </a:t>
            </a:r>
            <a:r>
              <a:rPr lang="en-GB" sz="2200" b="1" dirty="0" smtClean="0"/>
              <a:t>require intensified government attention</a:t>
            </a:r>
            <a:r>
              <a:rPr lang="en-GB" sz="2200" dirty="0" smtClean="0"/>
              <a:t> to ensure effective and coherent achievement of the 2030 Agenda </a:t>
            </a:r>
            <a:r>
              <a:rPr lang="en-GB" sz="2200" dirty="0" smtClean="0"/>
              <a:t>goals</a:t>
            </a:r>
            <a:endParaRPr lang="en-GB" sz="2200" dirty="0"/>
          </a:p>
        </p:txBody>
      </p:sp>
      <p:sp>
        <p:nvSpPr>
          <p:cNvPr id="3" name="Symbol zastępczy numeru slajdu 2"/>
          <p:cNvSpPr>
            <a:spLocks noGrp="1"/>
          </p:cNvSpPr>
          <p:nvPr>
            <p:ph type="sldNum" sz="quarter" idx="4"/>
          </p:nvPr>
        </p:nvSpPr>
        <p:spPr/>
        <p:txBody>
          <a:bodyPr/>
          <a:lstStyle/>
          <a:p>
            <a:fld id="{F253712C-3F19-453A-8744-A3544A9DA0D1}" type="slidenum">
              <a:rPr lang="pl-PL" smtClean="0"/>
              <a:t>4</a:t>
            </a:fld>
            <a:endParaRPr lang="pl-PL"/>
          </a:p>
        </p:txBody>
      </p:sp>
    </p:spTree>
    <p:extLst>
      <p:ext uri="{BB962C8B-B14F-4D97-AF65-F5344CB8AC3E}">
        <p14:creationId xmlns:p14="http://schemas.microsoft.com/office/powerpoint/2010/main" val="2572618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5800" y="188640"/>
            <a:ext cx="7772400" cy="1008112"/>
          </a:xfrm>
        </p:spPr>
        <p:txBody>
          <a:bodyPr/>
          <a:lstStyle/>
          <a:p>
            <a:r>
              <a:rPr lang="es-CR" b="1" dirty="0"/>
              <a:t>Audit at a </a:t>
            </a:r>
            <a:r>
              <a:rPr lang="pl-PL" b="1" dirty="0"/>
              <a:t>G</a:t>
            </a:r>
            <a:r>
              <a:rPr lang="es-CR" b="1" dirty="0" smtClean="0"/>
              <a:t>lance</a:t>
            </a:r>
            <a:endParaRPr lang="pl-PL" b="1" dirty="0"/>
          </a:p>
        </p:txBody>
      </p:sp>
      <p:pic>
        <p:nvPicPr>
          <p:cNvPr id="4" name="Picture 2" descr="C:\Users\maraj\AppData\Local\Microsoft\Windows\Temporary Internet Files\Content.Outlook\OZPDCDBJ\str 4.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3" y="1340768"/>
            <a:ext cx="7920881" cy="5085184"/>
          </a:xfrm>
          <a:prstGeom prst="rect">
            <a:avLst/>
          </a:prstGeom>
          <a:noFill/>
          <a:effectLst>
            <a:outerShdw blurRad="50800" dist="50800" dir="5400000" algn="ctr" rotWithShape="0">
              <a:schemeClr val="accent3"/>
            </a:outerShdw>
          </a:effectLst>
          <a:extLst>
            <a:ext uri="{909E8E84-426E-40DD-AFC4-6F175D3DCCD1}">
              <a14:hiddenFill xmlns:a14="http://schemas.microsoft.com/office/drawing/2010/main">
                <a:solidFill>
                  <a:srgbClr val="FFFFFF"/>
                </a:solidFill>
              </a14:hiddenFill>
            </a:ext>
          </a:extLst>
        </p:spPr>
      </p:pic>
      <p:sp>
        <p:nvSpPr>
          <p:cNvPr id="3" name="Symbol zastępczy numeru slajdu 2"/>
          <p:cNvSpPr>
            <a:spLocks noGrp="1"/>
          </p:cNvSpPr>
          <p:nvPr>
            <p:ph type="sldNum" sz="quarter" idx="4"/>
          </p:nvPr>
        </p:nvSpPr>
        <p:spPr/>
        <p:txBody>
          <a:bodyPr/>
          <a:lstStyle/>
          <a:p>
            <a:fld id="{F253712C-3F19-453A-8744-A3544A9DA0D1}" type="slidenum">
              <a:rPr lang="pl-PL" smtClean="0"/>
              <a:t>5</a:t>
            </a:fld>
            <a:endParaRPr lang="pl-PL"/>
          </a:p>
        </p:txBody>
      </p:sp>
    </p:spTree>
    <p:extLst>
      <p:ext uri="{BB962C8B-B14F-4D97-AF65-F5344CB8AC3E}">
        <p14:creationId xmlns:p14="http://schemas.microsoft.com/office/powerpoint/2010/main" val="779351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5800" y="332656"/>
            <a:ext cx="7772400" cy="1944216"/>
          </a:xfrm>
        </p:spPr>
        <p:txBody>
          <a:bodyPr>
            <a:normAutofit/>
          </a:bodyPr>
          <a:lstStyle/>
          <a:p>
            <a:r>
              <a:rPr lang="en-US" b="1" dirty="0" smtClean="0"/>
              <a:t>NIK </a:t>
            </a:r>
            <a:r>
              <a:rPr lang="pl-PL" b="1" dirty="0" err="1" smtClean="0"/>
              <a:t>Recommends</a:t>
            </a:r>
            <a:r>
              <a:rPr lang="en-GB" dirty="0"/>
              <a:t/>
            </a:r>
            <a:br>
              <a:rPr lang="en-GB" dirty="0"/>
            </a:br>
            <a:endParaRPr lang="en-US" dirty="0"/>
          </a:p>
        </p:txBody>
      </p:sp>
      <p:sp>
        <p:nvSpPr>
          <p:cNvPr id="4" name="TextBox 4"/>
          <p:cNvSpPr txBox="1">
            <a:spLocks noGrp="1"/>
          </p:cNvSpPr>
          <p:nvPr>
            <p:ph type="body" sz="quarter" idx="11"/>
          </p:nvPr>
        </p:nvSpPr>
        <p:spPr>
          <a:xfrm>
            <a:off x="827584" y="1755181"/>
            <a:ext cx="7630616" cy="6050887"/>
          </a:xfrm>
          <a:prstGeom prst="rect">
            <a:avLst/>
          </a:prstGeom>
          <a:noFill/>
        </p:spPr>
        <p:txBody>
          <a:bodyPr wrap="square" rtlCol="0">
            <a:spAutoFit/>
          </a:bodyPr>
          <a:lstStyle/>
          <a:p>
            <a:pPr algn="just">
              <a:buFont typeface="Wingdings" panose="05000000000000000000" pitchFamily="2" charset="2"/>
              <a:buChar char="§"/>
            </a:pPr>
            <a:r>
              <a:rPr lang="en-AU" sz="2200" dirty="0" smtClean="0"/>
              <a:t>Promotion of 2030 Agenda and dissemination of SDGs should be intensified in different environments and social groups</a:t>
            </a:r>
          </a:p>
          <a:p>
            <a:pPr algn="just">
              <a:buFont typeface="Wingdings" panose="05000000000000000000" pitchFamily="2" charset="2"/>
              <a:buChar char="§"/>
            </a:pPr>
            <a:r>
              <a:rPr lang="en-AU" sz="2200" dirty="0" smtClean="0"/>
              <a:t>Information on Agenda 2030 should be published on websites of ministries and offices </a:t>
            </a:r>
          </a:p>
          <a:p>
            <a:pPr algn="just">
              <a:buFont typeface="Wingdings" panose="05000000000000000000" pitchFamily="2" charset="2"/>
              <a:buChar char="§"/>
            </a:pPr>
            <a:r>
              <a:rPr lang="en-AU" sz="2200" dirty="0" smtClean="0"/>
              <a:t>Socio-institutional partnership should be established for Agenda 2030 implementation and further intensified, and include all stakeholders possible</a:t>
            </a:r>
          </a:p>
          <a:p>
            <a:pPr algn="just">
              <a:buFont typeface="Wingdings" panose="05000000000000000000" pitchFamily="2" charset="2"/>
              <a:buChar char="§"/>
            </a:pPr>
            <a:r>
              <a:rPr lang="en-AU" sz="2200" dirty="0" smtClean="0"/>
              <a:t>Measures offered for declining cities should be promoted, so that more cities apply for support</a:t>
            </a:r>
          </a:p>
          <a:p>
            <a:pPr algn="just">
              <a:buFont typeface="Wingdings" panose="05000000000000000000" pitchFamily="2" charset="2"/>
              <a:buChar char="§"/>
            </a:pPr>
            <a:r>
              <a:rPr lang="en-AU" sz="2200" dirty="0" smtClean="0"/>
              <a:t>Support offer for the declining </a:t>
            </a:r>
            <a:r>
              <a:rPr lang="en-AU" sz="2200" dirty="0" err="1" smtClean="0"/>
              <a:t>citie</a:t>
            </a:r>
            <a:r>
              <a:rPr lang="pl-PL" sz="2200" dirty="0" smtClean="0"/>
              <a:t>s </a:t>
            </a:r>
            <a:r>
              <a:rPr lang="en-AU" sz="2200" dirty="0" smtClean="0"/>
              <a:t>should be further adjusted</a:t>
            </a:r>
          </a:p>
          <a:p>
            <a:pPr marL="0" indent="0" algn="just">
              <a:buNone/>
            </a:pPr>
            <a:endParaRPr lang="pl-PL" sz="2200" dirty="0"/>
          </a:p>
          <a:p>
            <a:pPr marL="457200" indent="-457200" algn="just">
              <a:buFont typeface="Wingdings" panose="05000000000000000000" pitchFamily="2" charset="2"/>
              <a:buChar char="§"/>
            </a:pPr>
            <a:endParaRPr lang="pl-PL" sz="2200" dirty="0" smtClean="0"/>
          </a:p>
          <a:p>
            <a:pPr marL="457200" indent="-457200" algn="just">
              <a:buFont typeface="Wingdings" panose="05000000000000000000" pitchFamily="2" charset="2"/>
              <a:buChar char="§"/>
            </a:pPr>
            <a:endParaRPr lang="pl-PL" sz="2200" dirty="0"/>
          </a:p>
          <a:p>
            <a:pPr marL="0" indent="0" algn="just">
              <a:buNone/>
            </a:pPr>
            <a:endParaRPr lang="pl-PL" sz="2200" dirty="0" smtClean="0"/>
          </a:p>
        </p:txBody>
      </p:sp>
      <p:sp>
        <p:nvSpPr>
          <p:cNvPr id="3" name="Symbol zastępczy numeru slajdu 2"/>
          <p:cNvSpPr>
            <a:spLocks noGrp="1"/>
          </p:cNvSpPr>
          <p:nvPr>
            <p:ph type="sldNum" sz="quarter" idx="4"/>
          </p:nvPr>
        </p:nvSpPr>
        <p:spPr/>
        <p:txBody>
          <a:bodyPr/>
          <a:lstStyle/>
          <a:p>
            <a:fld id="{F253712C-3F19-453A-8744-A3544A9DA0D1}" type="slidenum">
              <a:rPr lang="pl-PL" smtClean="0"/>
              <a:t>6</a:t>
            </a:fld>
            <a:endParaRPr lang="pl-PL" dirty="0"/>
          </a:p>
        </p:txBody>
      </p:sp>
    </p:spTree>
    <p:extLst>
      <p:ext uri="{BB962C8B-B14F-4D97-AF65-F5344CB8AC3E}">
        <p14:creationId xmlns:p14="http://schemas.microsoft.com/office/powerpoint/2010/main" val="34135955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5800" y="332656"/>
            <a:ext cx="7772400" cy="1944216"/>
          </a:xfrm>
        </p:spPr>
        <p:txBody>
          <a:bodyPr>
            <a:normAutofit/>
          </a:bodyPr>
          <a:lstStyle/>
          <a:p>
            <a:r>
              <a:rPr lang="en-US" b="1" dirty="0"/>
              <a:t>NIK </a:t>
            </a:r>
            <a:r>
              <a:rPr lang="pl-PL" b="1" dirty="0" err="1"/>
              <a:t>Recommends</a:t>
            </a:r>
            <a:r>
              <a:rPr lang="en-GB" dirty="0"/>
              <a:t/>
            </a:r>
            <a:br>
              <a:rPr lang="en-GB" dirty="0"/>
            </a:br>
            <a:r>
              <a:rPr lang="en-GB" dirty="0"/>
              <a:t/>
            </a:r>
            <a:br>
              <a:rPr lang="en-GB" dirty="0"/>
            </a:br>
            <a:endParaRPr lang="en-US" dirty="0"/>
          </a:p>
        </p:txBody>
      </p:sp>
      <p:sp>
        <p:nvSpPr>
          <p:cNvPr id="4" name="TextBox 4"/>
          <p:cNvSpPr txBox="1">
            <a:spLocks noGrp="1"/>
          </p:cNvSpPr>
          <p:nvPr>
            <p:ph type="body" sz="quarter" idx="11"/>
          </p:nvPr>
        </p:nvSpPr>
        <p:spPr>
          <a:xfrm>
            <a:off x="467544" y="1755181"/>
            <a:ext cx="7990656" cy="4154984"/>
          </a:xfrm>
          <a:prstGeom prst="rect">
            <a:avLst/>
          </a:prstGeom>
          <a:noFill/>
        </p:spPr>
        <p:txBody>
          <a:bodyPr wrap="square" rtlCol="0">
            <a:spAutoFit/>
          </a:bodyPr>
          <a:lstStyle/>
          <a:p>
            <a:pPr algn="just">
              <a:buFont typeface="Wingdings" panose="05000000000000000000" pitchFamily="2" charset="2"/>
              <a:buChar char="§"/>
            </a:pPr>
            <a:r>
              <a:rPr lang="en-AU" sz="2200" dirty="0" smtClean="0"/>
              <a:t>National indicators should be compliant with the indicators adopted by the UN, so as to allow for measuring progress and regular assessment of the country's performance, also on the international arena</a:t>
            </a:r>
          </a:p>
          <a:p>
            <a:pPr algn="just">
              <a:buFont typeface="Wingdings" panose="05000000000000000000" pitchFamily="2" charset="2"/>
              <a:buChar char="§"/>
            </a:pPr>
            <a:r>
              <a:rPr lang="en-AU" sz="2200" dirty="0" smtClean="0"/>
              <a:t>Following the voluntary review of 2018, regular reviews of progress at the national and local level should be continued, so as to add to the society’s interest in SDGs</a:t>
            </a:r>
          </a:p>
          <a:p>
            <a:pPr marL="0" indent="0" algn="just">
              <a:buNone/>
            </a:pPr>
            <a:endParaRPr lang="en-AU" sz="2200" dirty="0" smtClean="0"/>
          </a:p>
          <a:p>
            <a:pPr marL="457200" indent="-457200" algn="just">
              <a:buFont typeface="Wingdings" panose="05000000000000000000" pitchFamily="2" charset="2"/>
              <a:buChar char="§"/>
            </a:pPr>
            <a:endParaRPr lang="en-AU" sz="2200" dirty="0" smtClean="0"/>
          </a:p>
          <a:p>
            <a:pPr marL="457200" indent="-457200" algn="just">
              <a:buFont typeface="Wingdings" panose="05000000000000000000" pitchFamily="2" charset="2"/>
              <a:buChar char="§"/>
            </a:pPr>
            <a:endParaRPr lang="pl-PL" sz="2200" dirty="0"/>
          </a:p>
          <a:p>
            <a:pPr marL="0" indent="0" algn="just">
              <a:buNone/>
            </a:pPr>
            <a:endParaRPr lang="pl-PL" sz="2200" dirty="0" smtClean="0"/>
          </a:p>
        </p:txBody>
      </p:sp>
      <p:sp>
        <p:nvSpPr>
          <p:cNvPr id="3" name="Symbol zastępczy numeru slajdu 2"/>
          <p:cNvSpPr>
            <a:spLocks noGrp="1"/>
          </p:cNvSpPr>
          <p:nvPr>
            <p:ph type="sldNum" sz="quarter" idx="4"/>
          </p:nvPr>
        </p:nvSpPr>
        <p:spPr/>
        <p:txBody>
          <a:bodyPr/>
          <a:lstStyle/>
          <a:p>
            <a:fld id="{F253712C-3F19-453A-8744-A3544A9DA0D1}" type="slidenum">
              <a:rPr lang="pl-PL" smtClean="0"/>
              <a:t>7</a:t>
            </a:fld>
            <a:endParaRPr lang="pl-PL"/>
          </a:p>
        </p:txBody>
      </p:sp>
    </p:spTree>
    <p:extLst>
      <p:ext uri="{BB962C8B-B14F-4D97-AF65-F5344CB8AC3E}">
        <p14:creationId xmlns:p14="http://schemas.microsoft.com/office/powerpoint/2010/main" val="2036829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5800" y="332656"/>
            <a:ext cx="7772400" cy="1944216"/>
          </a:xfrm>
        </p:spPr>
        <p:txBody>
          <a:bodyPr>
            <a:normAutofit/>
          </a:bodyPr>
          <a:lstStyle/>
          <a:p>
            <a:r>
              <a:rPr lang="en-GB" b="1" dirty="0" smtClean="0"/>
              <a:t>Lessons </a:t>
            </a:r>
            <a:r>
              <a:rPr lang="pl-PL" b="1" dirty="0" smtClean="0"/>
              <a:t>L</a:t>
            </a:r>
            <a:r>
              <a:rPr lang="en-GB" b="1" dirty="0" smtClean="0"/>
              <a:t>earned – </a:t>
            </a:r>
            <a:r>
              <a:rPr lang="pl-PL" b="1" dirty="0" smtClean="0"/>
              <a:t>E</a:t>
            </a:r>
            <a:r>
              <a:rPr lang="en-GB" b="1" dirty="0" err="1" smtClean="0"/>
              <a:t>xamples</a:t>
            </a:r>
            <a:r>
              <a:rPr lang="en-GB" b="1" dirty="0" smtClean="0"/>
              <a:t> of </a:t>
            </a:r>
            <a:r>
              <a:rPr lang="pl-PL" b="1" dirty="0" smtClean="0"/>
              <a:t>G</a:t>
            </a:r>
            <a:r>
              <a:rPr lang="en-GB" b="1" dirty="0" err="1" smtClean="0"/>
              <a:t>ood</a:t>
            </a:r>
            <a:r>
              <a:rPr lang="en-GB" b="1" dirty="0" smtClean="0"/>
              <a:t> </a:t>
            </a:r>
            <a:r>
              <a:rPr lang="pl-PL" b="1" dirty="0" smtClean="0"/>
              <a:t>P</a:t>
            </a:r>
            <a:r>
              <a:rPr lang="en-GB" b="1" dirty="0" err="1" smtClean="0"/>
              <a:t>ractice</a:t>
            </a:r>
            <a:r>
              <a:rPr lang="pl-PL" b="1" dirty="0" smtClean="0"/>
              <a:t>s</a:t>
            </a:r>
            <a:r>
              <a:rPr lang="en-GB" b="1" dirty="0" smtClean="0"/>
              <a:t> </a:t>
            </a:r>
            <a:r>
              <a:rPr lang="pl-PL" b="1" dirty="0" smtClean="0"/>
              <a:t/>
            </a:r>
            <a:br>
              <a:rPr lang="pl-PL" b="1" dirty="0" smtClean="0"/>
            </a:br>
            <a:r>
              <a:rPr lang="en-GB" b="1" dirty="0" smtClean="0"/>
              <a:t>in </a:t>
            </a:r>
            <a:r>
              <a:rPr lang="pl-PL" b="1" dirty="0" smtClean="0"/>
              <a:t>O</a:t>
            </a:r>
            <a:r>
              <a:rPr lang="en-GB" b="1" dirty="0" err="1" smtClean="0"/>
              <a:t>ther</a:t>
            </a:r>
            <a:r>
              <a:rPr lang="en-GB" b="1" dirty="0" smtClean="0"/>
              <a:t> </a:t>
            </a:r>
            <a:r>
              <a:rPr lang="pl-PL" b="1" dirty="0" smtClean="0"/>
              <a:t>C</a:t>
            </a:r>
            <a:r>
              <a:rPr lang="en-GB" b="1" dirty="0" err="1" smtClean="0"/>
              <a:t>ountries</a:t>
            </a:r>
            <a:r>
              <a:rPr lang="en-GB" dirty="0" smtClean="0"/>
              <a:t/>
            </a:r>
            <a:br>
              <a:rPr lang="en-GB" dirty="0" smtClean="0"/>
            </a:br>
            <a:endParaRPr lang="en-US" dirty="0"/>
          </a:p>
        </p:txBody>
      </p:sp>
      <p:sp>
        <p:nvSpPr>
          <p:cNvPr id="4" name="TextBox 4"/>
          <p:cNvSpPr txBox="1">
            <a:spLocks noGrp="1"/>
          </p:cNvSpPr>
          <p:nvPr>
            <p:ph type="body" sz="quarter" idx="11"/>
          </p:nvPr>
        </p:nvSpPr>
        <p:spPr>
          <a:xfrm>
            <a:off x="467544" y="1755181"/>
            <a:ext cx="7990656" cy="4358116"/>
          </a:xfrm>
          <a:prstGeom prst="rect">
            <a:avLst/>
          </a:prstGeom>
          <a:noFill/>
        </p:spPr>
        <p:txBody>
          <a:bodyPr wrap="square" rtlCol="0">
            <a:spAutoFit/>
          </a:bodyPr>
          <a:lstStyle/>
          <a:p>
            <a:pPr marL="457200" indent="-457200" algn="just">
              <a:buFont typeface="Wingdings" panose="05000000000000000000" pitchFamily="2" charset="2"/>
              <a:buChar char="§"/>
            </a:pPr>
            <a:endParaRPr lang="pl-PL" sz="2200" dirty="0" smtClean="0"/>
          </a:p>
          <a:p>
            <a:pPr marL="457200" indent="-457200" algn="just">
              <a:buFont typeface="Wingdings" panose="05000000000000000000" pitchFamily="2" charset="2"/>
              <a:buChar char="§"/>
            </a:pPr>
            <a:endParaRPr lang="pl-PL" sz="2200" dirty="0"/>
          </a:p>
          <a:p>
            <a:pPr marL="457200" indent="-457200" algn="just">
              <a:buFont typeface="Wingdings" panose="05000000000000000000" pitchFamily="2" charset="2"/>
              <a:buChar char="§"/>
            </a:pPr>
            <a:endParaRPr lang="pl-PL" sz="2200" dirty="0" smtClean="0"/>
          </a:p>
          <a:p>
            <a:pPr marL="457200" indent="-457200" algn="just">
              <a:buFont typeface="Wingdings" panose="05000000000000000000" pitchFamily="2" charset="2"/>
              <a:buChar char="§"/>
            </a:pPr>
            <a:r>
              <a:rPr lang="pl-PL" sz="2200" dirty="0" smtClean="0"/>
              <a:t>Extended</a:t>
            </a:r>
            <a:r>
              <a:rPr lang="en-GB" sz="2200" dirty="0" smtClean="0"/>
              <a:t> integrated approach at the local level through voluntary inclusion of activities </a:t>
            </a:r>
            <a:r>
              <a:rPr lang="pl-PL" sz="2200" dirty="0" smtClean="0"/>
              <a:t>of </a:t>
            </a:r>
            <a:r>
              <a:rPr lang="en-GB" sz="2200" dirty="0" smtClean="0"/>
              <a:t>local government units</a:t>
            </a:r>
          </a:p>
          <a:p>
            <a:pPr marL="457200" indent="-457200" algn="just">
              <a:buFont typeface="Wingdings" panose="05000000000000000000" pitchFamily="2" charset="2"/>
              <a:buChar char="§"/>
            </a:pPr>
            <a:r>
              <a:rPr lang="pl-PL" sz="2200" dirty="0" smtClean="0"/>
              <a:t>Ra</a:t>
            </a:r>
            <a:r>
              <a:rPr lang="en-GB" sz="2200" dirty="0" err="1" smtClean="0"/>
              <a:t>ising</a:t>
            </a:r>
            <a:r>
              <a:rPr lang="en-GB" sz="2200" dirty="0" smtClean="0"/>
              <a:t> public awareness of the implementation of the </a:t>
            </a:r>
            <a:r>
              <a:rPr lang="pl-PL" sz="2200" dirty="0" err="1" smtClean="0"/>
              <a:t>SDGs</a:t>
            </a:r>
            <a:r>
              <a:rPr lang="pl-PL" sz="2200" dirty="0" smtClean="0"/>
              <a:t> </a:t>
            </a:r>
            <a:r>
              <a:rPr lang="en-GB" sz="2200" dirty="0" smtClean="0"/>
              <a:t>of 2030 Agenda</a:t>
            </a:r>
            <a:endParaRPr lang="pl-PL" sz="2200" dirty="0" smtClean="0"/>
          </a:p>
          <a:p>
            <a:pPr marL="457200" indent="-457200" algn="just">
              <a:buFont typeface="Wingdings" panose="05000000000000000000" pitchFamily="2" charset="2"/>
              <a:buChar char="§"/>
            </a:pPr>
            <a:endParaRPr lang="pl-PL" sz="2200" dirty="0" smtClean="0"/>
          </a:p>
          <a:p>
            <a:pPr marL="457200" indent="-457200" algn="just">
              <a:buFont typeface="Wingdings" panose="05000000000000000000" pitchFamily="2" charset="2"/>
              <a:buChar char="§"/>
            </a:pPr>
            <a:endParaRPr lang="pl-PL" sz="2200" dirty="0" smtClean="0"/>
          </a:p>
          <a:p>
            <a:pPr marL="457200" indent="-457200" algn="just">
              <a:buFont typeface="Wingdings" panose="05000000000000000000" pitchFamily="2" charset="2"/>
              <a:buChar char="§"/>
            </a:pPr>
            <a:endParaRPr lang="pl-PL" sz="2200" dirty="0"/>
          </a:p>
          <a:p>
            <a:pPr marL="0" indent="0" algn="just">
              <a:buNone/>
            </a:pPr>
            <a:endParaRPr lang="pl-PL" sz="2200" dirty="0" smtClean="0"/>
          </a:p>
        </p:txBody>
      </p:sp>
      <p:sp>
        <p:nvSpPr>
          <p:cNvPr id="3" name="Symbol zastępczy numeru slajdu 2"/>
          <p:cNvSpPr>
            <a:spLocks noGrp="1"/>
          </p:cNvSpPr>
          <p:nvPr>
            <p:ph type="sldNum" sz="quarter" idx="4"/>
          </p:nvPr>
        </p:nvSpPr>
        <p:spPr/>
        <p:txBody>
          <a:bodyPr/>
          <a:lstStyle/>
          <a:p>
            <a:fld id="{F253712C-3F19-453A-8744-A3544A9DA0D1}" type="slidenum">
              <a:rPr lang="pl-PL" smtClean="0"/>
              <a:t>8</a:t>
            </a:fld>
            <a:endParaRPr lang="pl-PL"/>
          </a:p>
        </p:txBody>
      </p:sp>
    </p:spTree>
    <p:extLst>
      <p:ext uri="{BB962C8B-B14F-4D97-AF65-F5344CB8AC3E}">
        <p14:creationId xmlns:p14="http://schemas.microsoft.com/office/powerpoint/2010/main" val="3947352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sz="quarter" idx="11"/>
          </p:nvPr>
        </p:nvSpPr>
        <p:spPr>
          <a:xfrm>
            <a:off x="685800" y="1556793"/>
            <a:ext cx="7772400" cy="4539208"/>
          </a:xfrm>
        </p:spPr>
        <p:txBody>
          <a:bodyPr/>
          <a:lstStyle/>
          <a:p>
            <a:pPr marL="0" lvl="0" indent="0">
              <a:spcBef>
                <a:spcPts val="600"/>
              </a:spcBef>
              <a:buNone/>
            </a:pPr>
            <a:endParaRPr lang="en-US" sz="1600" b="1" dirty="0"/>
          </a:p>
        </p:txBody>
      </p:sp>
      <p:pic>
        <p:nvPicPr>
          <p:cNvPr id="7172" name="Picture 4" descr="Znalezione obrazy dla zapytania najwy&amp;zdot;sza izba kontrol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Symbol zastępczy numeru slajdu 1"/>
          <p:cNvSpPr>
            <a:spLocks noGrp="1"/>
          </p:cNvSpPr>
          <p:nvPr>
            <p:ph type="sldNum" sz="quarter" idx="4"/>
          </p:nvPr>
        </p:nvSpPr>
        <p:spPr/>
        <p:txBody>
          <a:bodyPr/>
          <a:lstStyle/>
          <a:p>
            <a:fld id="{F253712C-3F19-453A-8744-A3544A9DA0D1}" type="slidenum">
              <a:rPr lang="pl-PL" smtClean="0"/>
              <a:t>9</a:t>
            </a:fld>
            <a:endParaRPr lang="pl-PL"/>
          </a:p>
        </p:txBody>
      </p:sp>
    </p:spTree>
    <p:extLst>
      <p:ext uri="{BB962C8B-B14F-4D97-AF65-F5344CB8AC3E}">
        <p14:creationId xmlns:p14="http://schemas.microsoft.com/office/powerpoint/2010/main" val="25529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Dwie kolumny tekstu">
  <a:themeElements>
    <a:clrScheme name="Projekt domyśln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Myriad Pro"/>
        <a:ea typeface=""/>
        <a:cs typeface=""/>
      </a:majorFont>
      <a:minorFont>
        <a:latin typeface="Myriad Pro"/>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l-PL" sz="1400" b="0" i="0" u="none" strike="noStrike" cap="none" normalizeH="0" baseline="0" smtClean="0">
            <a:ln>
              <a:noFill/>
            </a:ln>
            <a:solidFill>
              <a:srgbClr val="7FC4E1"/>
            </a:solidFill>
            <a:effectLst/>
            <a:latin typeface="Myriad Pro"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l-PL" sz="1400" b="0" i="0" u="none" strike="noStrike" cap="none" normalizeH="0" baseline="0" smtClean="0">
            <a:ln>
              <a:noFill/>
            </a:ln>
            <a:solidFill>
              <a:srgbClr val="7FC4E1"/>
            </a:solidFill>
            <a:effectLst/>
            <a:latin typeface="Myriad Pro" pitchFamily="34" charset="0"/>
          </a:defRPr>
        </a:defPPr>
      </a:lstStyle>
    </a:lnDef>
  </a:objectDefaults>
  <a:extraClrSchemeLst>
    <a:extraClrScheme>
      <a:clrScheme name="Projekt domyśln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ojekt domyśln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ojekt domyśln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ojekt domyśln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ojekt domyśln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kst i grafika">
  <a:themeElements>
    <a:clrScheme name="Projekt domyśln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Myriad Pro"/>
        <a:ea typeface=""/>
        <a:cs typeface=""/>
      </a:majorFont>
      <a:minorFont>
        <a:latin typeface="Myriad Pro"/>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l-PL" sz="1400" b="0" i="0" u="none" strike="noStrike" cap="none" normalizeH="0" baseline="0" smtClean="0">
            <a:ln>
              <a:noFill/>
            </a:ln>
            <a:solidFill>
              <a:srgbClr val="7FC4E1"/>
            </a:solidFill>
            <a:effectLst/>
            <a:latin typeface="Myriad Pro"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l-PL" sz="1400" b="0" i="0" u="none" strike="noStrike" cap="none" normalizeH="0" baseline="0" smtClean="0">
            <a:ln>
              <a:noFill/>
            </a:ln>
            <a:solidFill>
              <a:srgbClr val="7FC4E1"/>
            </a:solidFill>
            <a:effectLst/>
            <a:latin typeface="Myriad Pro" pitchFamily="34" charset="0"/>
          </a:defRPr>
        </a:defPPr>
      </a:lstStyle>
    </a:lnDef>
  </a:objectDefaults>
  <a:extraClrSchemeLst>
    <a:extraClrScheme>
      <a:clrScheme name="Projekt domyśln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ojekt domyśln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ojekt domyśln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ojekt domyśln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ojekt domyśln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kst i grafika w poziomie">
  <a:themeElements>
    <a:clrScheme name="Projekt domyśln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Myriad Pro"/>
        <a:ea typeface=""/>
        <a:cs typeface=""/>
      </a:majorFont>
      <a:minorFont>
        <a:latin typeface="Myriad Pro"/>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l-PL" sz="1400" b="0" i="0" u="none" strike="noStrike" cap="none" normalizeH="0" baseline="0" smtClean="0">
            <a:ln>
              <a:noFill/>
            </a:ln>
            <a:solidFill>
              <a:srgbClr val="7FC4E1"/>
            </a:solidFill>
            <a:effectLst/>
            <a:latin typeface="Myriad Pro"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l-PL" sz="1400" b="0" i="0" u="none" strike="noStrike" cap="none" normalizeH="0" baseline="0" smtClean="0">
            <a:ln>
              <a:noFill/>
            </a:ln>
            <a:solidFill>
              <a:srgbClr val="7FC4E1"/>
            </a:solidFill>
            <a:effectLst/>
            <a:latin typeface="Myriad Pro" pitchFamily="34" charset="0"/>
          </a:defRPr>
        </a:defPPr>
      </a:lstStyle>
    </a:lnDef>
  </a:objectDefaults>
  <a:extraClrSchemeLst>
    <a:extraClrScheme>
      <a:clrScheme name="Projekt domyśln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ojekt domyśln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ojekt domyśln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ojekt domyśln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ojekt domyśln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kst duży blok">
  <a:themeElements>
    <a:clrScheme name="Projekt domyśln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Myriad Pro"/>
        <a:ea typeface=""/>
        <a:cs typeface=""/>
      </a:majorFont>
      <a:minorFont>
        <a:latin typeface="Myriad Pro"/>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l-PL" sz="1400" b="0" i="0" u="none" strike="noStrike" cap="none" normalizeH="0" baseline="0" smtClean="0">
            <a:ln>
              <a:noFill/>
            </a:ln>
            <a:solidFill>
              <a:srgbClr val="7FC4E1"/>
            </a:solidFill>
            <a:effectLst/>
            <a:latin typeface="Myriad Pro"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l-PL" sz="1400" b="0" i="0" u="none" strike="noStrike" cap="none" normalizeH="0" baseline="0" smtClean="0">
            <a:ln>
              <a:noFill/>
            </a:ln>
            <a:solidFill>
              <a:srgbClr val="7FC4E1"/>
            </a:solidFill>
            <a:effectLst/>
            <a:latin typeface="Myriad Pro" pitchFamily="34" charset="0"/>
          </a:defRPr>
        </a:defPPr>
      </a:lstStyle>
    </a:lnDef>
  </a:objectDefaults>
  <a:extraClrSchemeLst>
    <a:extraClrScheme>
      <a:clrScheme name="Projekt domyśln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ojekt domyśln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ojekt domyśln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ojekt domyśln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ojekt domyśln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lajd tytułowy">
  <a:themeElements>
    <a:clrScheme name="Projekt domyśln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Myriad Pro"/>
        <a:ea typeface=""/>
        <a:cs typeface=""/>
      </a:majorFont>
      <a:minorFont>
        <a:latin typeface="Myriad Pro"/>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l-PL" sz="1400" b="0" i="0" u="none" strike="noStrike" cap="none" normalizeH="0" baseline="0" smtClean="0">
            <a:ln>
              <a:noFill/>
            </a:ln>
            <a:solidFill>
              <a:srgbClr val="7FC4E1"/>
            </a:solidFill>
            <a:effectLst/>
            <a:latin typeface="Myriad Pro"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l-PL" sz="1400" b="0" i="0" u="none" strike="noStrike" cap="none" normalizeH="0" baseline="0" smtClean="0">
            <a:ln>
              <a:noFill/>
            </a:ln>
            <a:solidFill>
              <a:srgbClr val="7FC4E1"/>
            </a:solidFill>
            <a:effectLst/>
            <a:latin typeface="Myriad Pro" pitchFamily="34" charset="0"/>
          </a:defRPr>
        </a:defPPr>
      </a:lstStyle>
    </a:lnDef>
  </a:objectDefaults>
  <a:extraClrSchemeLst>
    <a:extraClrScheme>
      <a:clrScheme name="Projekt domyśln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ojekt domyśln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ojekt domyśln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ojekt domyśln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ojekt domyśln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rojekt domyśln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4AC2F14A9DDB47B16A08DF58D930DC" ma:contentTypeVersion="2" ma:contentTypeDescription="Create a new document." ma:contentTypeScope="" ma:versionID="fdbd63baad6a9635f4063588823eff26">
  <xsd:schema xmlns:xsd="http://www.w3.org/2001/XMLSchema" xmlns:xs="http://www.w3.org/2001/XMLSchema" xmlns:p="http://schemas.microsoft.com/office/2006/metadata/properties" xmlns:ns1="http://schemas.microsoft.com/sharepoint/v3" xmlns:ns2="030f58c6-c723-418f-8830-070dc5e1d8cc" targetNamespace="http://schemas.microsoft.com/office/2006/metadata/properties" ma:root="true" ma:fieldsID="6145ff93c31bfb1f52a2becaf932c8ca" ns1:_="" ns2:_="">
    <xsd:import namespace="http://schemas.microsoft.com/sharepoint/v3"/>
    <xsd:import namespace="030f58c6-c723-418f-8830-070dc5e1d8c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30f58c6-c723-418f-8830-070dc5e1d8c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8C3270D2-1011-40D6-9D15-1F1CBAE0A098}"/>
</file>

<file path=customXml/itemProps2.xml><?xml version="1.0" encoding="utf-8"?>
<ds:datastoreItem xmlns:ds="http://schemas.openxmlformats.org/officeDocument/2006/customXml" ds:itemID="{F678260E-D245-4ED7-869A-D288A84993D4}"/>
</file>

<file path=customXml/itemProps3.xml><?xml version="1.0" encoding="utf-8"?>
<ds:datastoreItem xmlns:ds="http://schemas.openxmlformats.org/officeDocument/2006/customXml" ds:itemID="{5929129E-F68C-4C4C-B3F7-4966DD3F9A06}"/>
</file>

<file path=docProps/app.xml><?xml version="1.0" encoding="utf-8"?>
<Properties xmlns="http://schemas.openxmlformats.org/officeDocument/2006/extended-properties" xmlns:vt="http://schemas.openxmlformats.org/officeDocument/2006/docPropsVTypes">
  <TotalTime>2329</TotalTime>
  <Words>335</Words>
  <Application>Microsoft Office PowerPoint</Application>
  <PresentationFormat>Pokaz na ekranie (4:3)</PresentationFormat>
  <Paragraphs>59</Paragraphs>
  <Slides>9</Slides>
  <Notes>9</Notes>
  <HiddenSlides>0</HiddenSlides>
  <MMClips>0</MMClips>
  <ScaleCrop>false</ScaleCrop>
  <HeadingPairs>
    <vt:vector size="4" baseType="variant">
      <vt:variant>
        <vt:lpstr>Motyw</vt:lpstr>
      </vt:variant>
      <vt:variant>
        <vt:i4>5</vt:i4>
      </vt:variant>
      <vt:variant>
        <vt:lpstr>Tytuły slajdów</vt:lpstr>
      </vt:variant>
      <vt:variant>
        <vt:i4>9</vt:i4>
      </vt:variant>
    </vt:vector>
  </HeadingPairs>
  <TitlesOfParts>
    <vt:vector size="14" baseType="lpstr">
      <vt:lpstr>Dwie kolumny tekstu</vt:lpstr>
      <vt:lpstr>Tekst i grafika</vt:lpstr>
      <vt:lpstr>Tekst i grafika w poziomie</vt:lpstr>
      <vt:lpstr>Tekst duży blok</vt:lpstr>
      <vt:lpstr>Slajd tytułowy</vt:lpstr>
      <vt:lpstr> Sharing experience in auditing the Sustainable Development Goals   1st EUROSAI – AFROSAI SEMINAR  Lisboa, November 2019</vt:lpstr>
      <vt:lpstr>Introduction</vt:lpstr>
      <vt:lpstr>Added Value of the Audit of the 2030 Agenda</vt:lpstr>
      <vt:lpstr>Added Value of the Audit of the 2030 Agenda</vt:lpstr>
      <vt:lpstr>Audit at a Glance</vt:lpstr>
      <vt:lpstr>NIK Recommends </vt:lpstr>
      <vt:lpstr>NIK Recommends  </vt:lpstr>
      <vt:lpstr>Lessons Learned – Examples of Good Practices  in Other Countries </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Marzena Rajczewska</dc:creator>
  <cp:lastModifiedBy>admin</cp:lastModifiedBy>
  <cp:revision>213</cp:revision>
  <cp:lastPrinted>2019-11-18T14:09:39Z</cp:lastPrinted>
  <dcterms:created xsi:type="dcterms:W3CDTF">2011-05-26T07:04:57Z</dcterms:created>
  <dcterms:modified xsi:type="dcterms:W3CDTF">2019-11-20T11:10:26Z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0x010100724AC2F14A9DDB47B16A08DF58D930DC</vt:lpwstr>
  </property>
</Properties>
</file>